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Lst>
  <p:notesMasterIdLst>
    <p:notesMasterId r:id="rId22"/>
  </p:notesMasterIdLst>
  <p:sldIdLst>
    <p:sldId id="256" r:id="rId2"/>
    <p:sldId id="267" r:id="rId3"/>
    <p:sldId id="257" r:id="rId4"/>
    <p:sldId id="258" r:id="rId5"/>
    <p:sldId id="259" r:id="rId6"/>
    <p:sldId id="264" r:id="rId7"/>
    <p:sldId id="268" r:id="rId8"/>
    <p:sldId id="269" r:id="rId9"/>
    <p:sldId id="270" r:id="rId10"/>
    <p:sldId id="260" r:id="rId11"/>
    <p:sldId id="265" r:id="rId12"/>
    <p:sldId id="266" r:id="rId13"/>
    <p:sldId id="272" r:id="rId14"/>
    <p:sldId id="271" r:id="rId15"/>
    <p:sldId id="273" r:id="rId16"/>
    <p:sldId id="261" r:id="rId17"/>
    <p:sldId id="274" r:id="rId18"/>
    <p:sldId id="275" r:id="rId19"/>
    <p:sldId id="262"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6D2079-206D-4D25-8B5A-891B4EF1D181}" v="394" dt="2020-06-12T15:23:08.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2414" autoAdjust="0"/>
  </p:normalViewPr>
  <p:slideViewPr>
    <p:cSldViewPr snapToGrid="0">
      <p:cViewPr>
        <p:scale>
          <a:sx n="70" d="100"/>
          <a:sy n="70" d="100"/>
        </p:scale>
        <p:origin x="52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ắng La Quốc" userId="448d5621545efbd3" providerId="LiveId" clId="{F16D2079-206D-4D25-8B5A-891B4EF1D181}"/>
    <pc:docChg chg="undo redo custSel mod addSld delSld modSld sldOrd addMainMaster delMainMaster modMainMaster">
      <pc:chgData name="Thắng La Quốc" userId="448d5621545efbd3" providerId="LiveId" clId="{F16D2079-206D-4D25-8B5A-891B4EF1D181}" dt="2020-06-12T15:23:34.595" v="1824" actId="1076"/>
      <pc:docMkLst>
        <pc:docMk/>
      </pc:docMkLst>
      <pc:sldChg chg="addSp delSp modSp mod modTransition setBg modClrScheme delAnim modAnim setClrOvrMap chgLayout">
        <pc:chgData name="Thắng La Quốc" userId="448d5621545efbd3" providerId="LiveId" clId="{F16D2079-206D-4D25-8B5A-891B4EF1D181}" dt="2020-06-12T15:11:40.891" v="1751"/>
        <pc:sldMkLst>
          <pc:docMk/>
          <pc:sldMk cId="407944504" sldId="256"/>
        </pc:sldMkLst>
        <pc:spChg chg="del mod">
          <ac:chgData name="Thắng La Quốc" userId="448d5621545efbd3" providerId="LiveId" clId="{F16D2079-206D-4D25-8B5A-891B4EF1D181}" dt="2020-06-12T13:32:28.814" v="38" actId="478"/>
          <ac:spMkLst>
            <pc:docMk/>
            <pc:sldMk cId="407944504" sldId="256"/>
            <ac:spMk id="2" creationId="{EE61D763-9614-4124-81D9-EE6ACF7280C7}"/>
          </ac:spMkLst>
        </pc:spChg>
        <pc:spChg chg="del mod">
          <ac:chgData name="Thắng La Quốc" userId="448d5621545efbd3" providerId="LiveId" clId="{F16D2079-206D-4D25-8B5A-891B4EF1D181}" dt="2020-06-12T13:32:34.620" v="40" actId="478"/>
          <ac:spMkLst>
            <pc:docMk/>
            <pc:sldMk cId="407944504" sldId="256"/>
            <ac:spMk id="3" creationId="{8DBE8D4C-472D-4DAF-8B68-AAAFD84F8210}"/>
          </ac:spMkLst>
        </pc:spChg>
        <pc:spChg chg="add">
          <ac:chgData name="Thắng La Quốc" userId="448d5621545efbd3" providerId="LiveId" clId="{F16D2079-206D-4D25-8B5A-891B4EF1D181}" dt="2020-06-12T13:32:08.906" v="36" actId="26606"/>
          <ac:spMkLst>
            <pc:docMk/>
            <pc:sldMk cId="407944504" sldId="256"/>
            <ac:spMk id="6" creationId="{0671A8AE-40A1-4631-A6B8-581AFF065482}"/>
          </ac:spMkLst>
        </pc:spChg>
        <pc:spChg chg="add">
          <ac:chgData name="Thắng La Quốc" userId="448d5621545efbd3" providerId="LiveId" clId="{F16D2079-206D-4D25-8B5A-891B4EF1D181}" dt="2020-06-12T13:32:08.906" v="36" actId="26606"/>
          <ac:spMkLst>
            <pc:docMk/>
            <pc:sldMk cId="407944504" sldId="256"/>
            <ac:spMk id="8" creationId="{A44CD100-6267-4E62-AA64-2182A3A6A1C0}"/>
          </ac:spMkLst>
        </pc:spChg>
        <pc:spChg chg="add del">
          <ac:chgData name="Thắng La Quốc" userId="448d5621545efbd3" providerId="LiveId" clId="{F16D2079-206D-4D25-8B5A-891B4EF1D181}" dt="2020-06-12T13:31:02.709" v="31" actId="26606"/>
          <ac:spMkLst>
            <pc:docMk/>
            <pc:sldMk cId="407944504" sldId="256"/>
            <ac:spMk id="9" creationId="{0671A8AE-40A1-4631-A6B8-581AFF065482}"/>
          </ac:spMkLst>
        </pc:spChg>
        <pc:spChg chg="add del">
          <ac:chgData name="Thắng La Quốc" userId="448d5621545efbd3" providerId="LiveId" clId="{F16D2079-206D-4D25-8B5A-891B4EF1D181}" dt="2020-06-12T13:31:02.709" v="31" actId="26606"/>
          <ac:spMkLst>
            <pc:docMk/>
            <pc:sldMk cId="407944504" sldId="256"/>
            <ac:spMk id="11" creationId="{A44CD100-6267-4E62-AA64-2182A3A6A1C0}"/>
          </ac:spMkLst>
        </pc:spChg>
        <pc:spChg chg="add del mod">
          <ac:chgData name="Thắng La Quốc" userId="448d5621545efbd3" providerId="LiveId" clId="{F16D2079-206D-4D25-8B5A-891B4EF1D181}" dt="2020-06-12T13:32:31.859" v="39" actId="478"/>
          <ac:spMkLst>
            <pc:docMk/>
            <pc:sldMk cId="407944504" sldId="256"/>
            <ac:spMk id="12" creationId="{95E66B6A-2F28-474F-8269-5CEBFD82D292}"/>
          </ac:spMkLst>
        </pc:spChg>
        <pc:spChg chg="add mod">
          <ac:chgData name="Thắng La Quốc" userId="448d5621545efbd3" providerId="LiveId" clId="{F16D2079-206D-4D25-8B5A-891B4EF1D181}" dt="2020-06-12T13:32:35.432" v="41"/>
          <ac:spMkLst>
            <pc:docMk/>
            <pc:sldMk cId="407944504" sldId="256"/>
            <ac:spMk id="14" creationId="{4C41178D-71BF-4EB8-B29E-FA0CF8194E83}"/>
          </ac:spMkLst>
        </pc:spChg>
        <pc:spChg chg="add mod">
          <ac:chgData name="Thắng La Quốc" userId="448d5621545efbd3" providerId="LiveId" clId="{F16D2079-206D-4D25-8B5A-891B4EF1D181}" dt="2020-06-12T13:35:20.930" v="177" actId="20577"/>
          <ac:spMkLst>
            <pc:docMk/>
            <pc:sldMk cId="407944504" sldId="256"/>
            <ac:spMk id="16" creationId="{DA9F5BD2-8E90-48DD-95CA-57237C2EEA6A}"/>
          </ac:spMkLst>
        </pc:spChg>
        <pc:spChg chg="add mod">
          <ac:chgData name="Thắng La Quốc" userId="448d5621545efbd3" providerId="LiveId" clId="{F16D2079-206D-4D25-8B5A-891B4EF1D181}" dt="2020-06-12T13:36:51.893" v="202" actId="403"/>
          <ac:spMkLst>
            <pc:docMk/>
            <pc:sldMk cId="407944504" sldId="256"/>
            <ac:spMk id="17" creationId="{C6F8EF9A-776B-494B-9D95-99676B937B65}"/>
          </ac:spMkLst>
        </pc:spChg>
        <pc:spChg chg="add mod">
          <ac:chgData name="Thắng La Quốc" userId="448d5621545efbd3" providerId="LiveId" clId="{F16D2079-206D-4D25-8B5A-891B4EF1D181}" dt="2020-06-12T13:33:20.689" v="51" actId="207"/>
          <ac:spMkLst>
            <pc:docMk/>
            <pc:sldMk cId="407944504" sldId="256"/>
            <ac:spMk id="18" creationId="{C674DFD0-EDE9-4F43-84CF-1802BED36455}"/>
          </ac:spMkLst>
        </pc:spChg>
        <pc:spChg chg="add mod">
          <ac:chgData name="Thắng La Quốc" userId="448d5621545efbd3" providerId="LiveId" clId="{F16D2079-206D-4D25-8B5A-891B4EF1D181}" dt="2020-06-12T13:49:15.298" v="204" actId="255"/>
          <ac:spMkLst>
            <pc:docMk/>
            <pc:sldMk cId="407944504" sldId="256"/>
            <ac:spMk id="19" creationId="{67EBC1AD-55DE-4D62-AD4A-D6BEEE013696}"/>
          </ac:spMkLst>
        </pc:spChg>
        <pc:picChg chg="add del">
          <ac:chgData name="Thắng La Quốc" userId="448d5621545efbd3" providerId="LiveId" clId="{F16D2079-206D-4D25-8B5A-891B4EF1D181}" dt="2020-06-12T13:31:02.709" v="31" actId="26606"/>
          <ac:picMkLst>
            <pc:docMk/>
            <pc:sldMk cId="407944504" sldId="256"/>
            <ac:picMk id="4" creationId="{9F7B96DB-ED3E-4A53-973B-8B89210F3E6C}"/>
          </ac:picMkLst>
        </pc:picChg>
        <pc:picChg chg="add del">
          <ac:chgData name="Thắng La Quốc" userId="448d5621545efbd3" providerId="LiveId" clId="{F16D2079-206D-4D25-8B5A-891B4EF1D181}" dt="2020-06-12T13:32:00.865" v="35" actId="26606"/>
          <ac:picMkLst>
            <pc:docMk/>
            <pc:sldMk cId="407944504" sldId="256"/>
            <ac:picMk id="5" creationId="{0824EC46-012A-48D6-8BF1-7D163F0451C6}"/>
          </ac:picMkLst>
        </pc:picChg>
        <pc:picChg chg="add">
          <ac:chgData name="Thắng La Quốc" userId="448d5621545efbd3" providerId="LiveId" clId="{F16D2079-206D-4D25-8B5A-891B4EF1D181}" dt="2020-06-12T13:32:08.906" v="36" actId="26606"/>
          <ac:picMkLst>
            <pc:docMk/>
            <pc:sldMk cId="407944504" sldId="256"/>
            <ac:picMk id="7" creationId="{61D259DB-679E-4143-B8B8-3C797DE14E88}"/>
          </ac:picMkLst>
        </pc:picChg>
        <pc:picChg chg="add del mod">
          <ac:chgData name="Thắng La Quốc" userId="448d5621545efbd3" providerId="LiveId" clId="{F16D2079-206D-4D25-8B5A-891B4EF1D181}" dt="2020-06-12T13:32:44.554" v="42" actId="478"/>
          <ac:picMkLst>
            <pc:docMk/>
            <pc:sldMk cId="407944504" sldId="256"/>
            <ac:picMk id="13" creationId="{23C91D10-3F05-42DD-B021-080D0B6DE80F}"/>
          </ac:picMkLst>
        </pc:picChg>
        <pc:cxnChg chg="add mod">
          <ac:chgData name="Thắng La Quốc" userId="448d5621545efbd3" providerId="LiveId" clId="{F16D2079-206D-4D25-8B5A-891B4EF1D181}" dt="2020-06-12T13:32:35.432" v="41"/>
          <ac:cxnSpMkLst>
            <pc:docMk/>
            <pc:sldMk cId="407944504" sldId="256"/>
            <ac:cxnSpMk id="15" creationId="{EE57CD1F-FF36-4733-8AC1-67584886025D}"/>
          </ac:cxnSpMkLst>
        </pc:cxnChg>
      </pc:sldChg>
      <pc:sldChg chg="new del">
        <pc:chgData name="Thắng La Quốc" userId="448d5621545efbd3" providerId="LiveId" clId="{F16D2079-206D-4D25-8B5A-891B4EF1D181}" dt="2020-06-12T13:32:00.001" v="34" actId="680"/>
        <pc:sldMkLst>
          <pc:docMk/>
          <pc:sldMk cId="134783431" sldId="257"/>
        </pc:sldMkLst>
      </pc:sldChg>
      <pc:sldChg chg="addSp delSp modSp new mod modTransition modAnim">
        <pc:chgData name="Thắng La Quốc" userId="448d5621545efbd3" providerId="LiveId" clId="{F16D2079-206D-4D25-8B5A-891B4EF1D181}" dt="2020-06-12T15:12:48.834" v="1757"/>
        <pc:sldMkLst>
          <pc:docMk/>
          <pc:sldMk cId="1311847830" sldId="257"/>
        </pc:sldMkLst>
        <pc:spChg chg="mod">
          <ac:chgData name="Thắng La Quốc" userId="448d5621545efbd3" providerId="LiveId" clId="{F16D2079-206D-4D25-8B5A-891B4EF1D181}" dt="2020-06-12T13:50:57.094" v="250" actId="20577"/>
          <ac:spMkLst>
            <pc:docMk/>
            <pc:sldMk cId="1311847830" sldId="257"/>
            <ac:spMk id="2" creationId="{C44B5FE8-5BC9-47B0-94ED-4A86BDA10F2C}"/>
          </ac:spMkLst>
        </pc:spChg>
        <pc:spChg chg="del">
          <ac:chgData name="Thắng La Quốc" userId="448d5621545efbd3" providerId="LiveId" clId="{F16D2079-206D-4D25-8B5A-891B4EF1D181}" dt="2020-06-12T13:53:39.146" v="533"/>
          <ac:spMkLst>
            <pc:docMk/>
            <pc:sldMk cId="1311847830" sldId="257"/>
            <ac:spMk id="3" creationId="{2504F800-E93E-4397-83A1-612B7BA9E33A}"/>
          </ac:spMkLst>
        </pc:spChg>
        <pc:spChg chg="add del mod">
          <ac:chgData name="Thắng La Quốc" userId="448d5621545efbd3" providerId="LiveId" clId="{F16D2079-206D-4D25-8B5A-891B4EF1D181}" dt="2020-06-12T13:54:58.876" v="543"/>
          <ac:spMkLst>
            <pc:docMk/>
            <pc:sldMk cId="1311847830" sldId="257"/>
            <ac:spMk id="8" creationId="{B4AB81EF-25A0-43A4-8606-0AF672BE8049}"/>
          </ac:spMkLst>
        </pc:spChg>
        <pc:spChg chg="add del mod">
          <ac:chgData name="Thắng La Quốc" userId="448d5621545efbd3" providerId="LiveId" clId="{F16D2079-206D-4D25-8B5A-891B4EF1D181}" dt="2020-06-12T13:56:30.564" v="551"/>
          <ac:spMkLst>
            <pc:docMk/>
            <pc:sldMk cId="1311847830" sldId="257"/>
            <ac:spMk id="11" creationId="{30E1A4CF-00D3-4F48-9BC5-220B5035EAA1}"/>
          </ac:spMkLst>
        </pc:spChg>
        <pc:spChg chg="add del mod">
          <ac:chgData name="Thắng La Quốc" userId="448d5621545efbd3" providerId="LiveId" clId="{F16D2079-206D-4D25-8B5A-891B4EF1D181}" dt="2020-06-12T13:57:03.452" v="555"/>
          <ac:spMkLst>
            <pc:docMk/>
            <pc:sldMk cId="1311847830" sldId="257"/>
            <ac:spMk id="16" creationId="{42791B38-31B3-472D-AFFC-CC0B9CCE04D5}"/>
          </ac:spMkLst>
        </pc:spChg>
        <pc:graphicFrameChg chg="add del mod modGraphic">
          <ac:chgData name="Thắng La Quốc" userId="448d5621545efbd3" providerId="LiveId" clId="{F16D2079-206D-4D25-8B5A-891B4EF1D181}" dt="2020-06-12T13:54:54.755" v="542" actId="478"/>
          <ac:graphicFrameMkLst>
            <pc:docMk/>
            <pc:sldMk cId="1311847830" sldId="257"/>
            <ac:graphicFrameMk id="6" creationId="{FFF495EC-6F34-4509-BF1B-6BE572FEA76C}"/>
          </ac:graphicFrameMkLst>
        </pc:graphicFrameChg>
        <pc:graphicFrameChg chg="add del mod">
          <ac:chgData name="Thắng La Quốc" userId="448d5621545efbd3" providerId="LiveId" clId="{F16D2079-206D-4D25-8B5A-891B4EF1D181}" dt="2020-06-12T13:56:11.476" v="550" actId="478"/>
          <ac:graphicFrameMkLst>
            <pc:docMk/>
            <pc:sldMk cId="1311847830" sldId="257"/>
            <ac:graphicFrameMk id="13" creationId="{280F1E95-DB91-4FC5-AAFD-3B56BD150A1F}"/>
          </ac:graphicFrameMkLst>
        </pc:graphicFrameChg>
        <pc:graphicFrameChg chg="add mod modGraphic">
          <ac:chgData name="Thắng La Quốc" userId="448d5621545efbd3" providerId="LiveId" clId="{F16D2079-206D-4D25-8B5A-891B4EF1D181}" dt="2020-06-12T14:02:04.722" v="612" actId="1076"/>
          <ac:graphicFrameMkLst>
            <pc:docMk/>
            <pc:sldMk cId="1311847830" sldId="257"/>
            <ac:graphicFrameMk id="17" creationId="{04CF7570-8D33-4823-985A-AB9C34CF660F}"/>
          </ac:graphicFrameMkLst>
        </pc:graphicFrameChg>
        <pc:picChg chg="add del mod">
          <ac:chgData name="Thắng La Quốc" userId="448d5621545efbd3" providerId="LiveId" clId="{F16D2079-206D-4D25-8B5A-891B4EF1D181}" dt="2020-06-12T13:55:07.651" v="546" actId="478"/>
          <ac:picMkLst>
            <pc:docMk/>
            <pc:sldMk cId="1311847830" sldId="257"/>
            <ac:picMk id="9" creationId="{0A2AE23B-4FCD-42EE-AF3B-1723098C27E2}"/>
          </ac:picMkLst>
        </pc:picChg>
        <pc:picChg chg="add del mod">
          <ac:chgData name="Thắng La Quốc" userId="448d5621545efbd3" providerId="LiveId" clId="{F16D2079-206D-4D25-8B5A-891B4EF1D181}" dt="2020-06-12T13:55:40.933" v="548"/>
          <ac:picMkLst>
            <pc:docMk/>
            <pc:sldMk cId="1311847830" sldId="257"/>
            <ac:picMk id="12" creationId="{E98C0130-01B2-4B31-8E45-CA210E9349CD}"/>
          </ac:picMkLst>
        </pc:picChg>
        <pc:picChg chg="add del mod">
          <ac:chgData name="Thắng La Quốc" userId="448d5621545efbd3" providerId="LiveId" clId="{F16D2079-206D-4D25-8B5A-891B4EF1D181}" dt="2020-06-12T13:57:00.458" v="554" actId="478"/>
          <ac:picMkLst>
            <pc:docMk/>
            <pc:sldMk cId="1311847830" sldId="257"/>
            <ac:picMk id="14" creationId="{74BBFF3B-8FA1-4AEB-93D7-8CBDCCC514B2}"/>
          </ac:picMkLst>
        </pc:picChg>
      </pc:sldChg>
      <pc:sldChg chg="new add del">
        <pc:chgData name="Thắng La Quốc" userId="448d5621545efbd3" providerId="LiveId" clId="{F16D2079-206D-4D25-8B5A-891B4EF1D181}" dt="2020-06-12T13:31:02.195" v="30" actId="680"/>
        <pc:sldMkLst>
          <pc:docMk/>
          <pc:sldMk cId="1526521626" sldId="257"/>
        </pc:sldMkLst>
      </pc:sldChg>
      <pc:sldChg chg="addSp delSp modSp new mod modTransition modAnim">
        <pc:chgData name="Thắng La Quốc" userId="448d5621545efbd3" providerId="LiveId" clId="{F16D2079-206D-4D25-8B5A-891B4EF1D181}" dt="2020-06-12T15:12:59.450" v="1759"/>
        <pc:sldMkLst>
          <pc:docMk/>
          <pc:sldMk cId="3098739925" sldId="258"/>
        </pc:sldMkLst>
        <pc:spChg chg="mod">
          <ac:chgData name="Thắng La Quốc" userId="448d5621545efbd3" providerId="LiveId" clId="{F16D2079-206D-4D25-8B5A-891B4EF1D181}" dt="2020-06-12T13:51:05.179" v="286" actId="20577"/>
          <ac:spMkLst>
            <pc:docMk/>
            <pc:sldMk cId="3098739925" sldId="258"/>
            <ac:spMk id="2" creationId="{31F26FDD-A591-4C5D-ADF2-20E12398613F}"/>
          </ac:spMkLst>
        </pc:spChg>
        <pc:spChg chg="del">
          <ac:chgData name="Thắng La Quốc" userId="448d5621545efbd3" providerId="LiveId" clId="{F16D2079-206D-4D25-8B5A-891B4EF1D181}" dt="2020-06-12T14:02:16.239" v="613"/>
          <ac:spMkLst>
            <pc:docMk/>
            <pc:sldMk cId="3098739925" sldId="258"/>
            <ac:spMk id="3" creationId="{534E5249-6129-442B-A6A5-F51BF739DA85}"/>
          </ac:spMkLst>
        </pc:spChg>
        <pc:graphicFrameChg chg="add mod">
          <ac:chgData name="Thắng La Quốc" userId="448d5621545efbd3" providerId="LiveId" clId="{F16D2079-206D-4D25-8B5A-891B4EF1D181}" dt="2020-06-12T14:03:16.396" v="679" actId="20577"/>
          <ac:graphicFrameMkLst>
            <pc:docMk/>
            <pc:sldMk cId="3098739925" sldId="258"/>
            <ac:graphicFrameMk id="6" creationId="{7D589729-CAB9-406D-BE7E-E9FF2D824698}"/>
          </ac:graphicFrameMkLst>
        </pc:graphicFrameChg>
      </pc:sldChg>
      <pc:sldChg chg="addSp modSp new mod modTransition modAnim">
        <pc:chgData name="Thắng La Quốc" userId="448d5621545efbd3" providerId="LiveId" clId="{F16D2079-206D-4D25-8B5A-891B4EF1D181}" dt="2020-06-12T15:13:48.511" v="1763"/>
        <pc:sldMkLst>
          <pc:docMk/>
          <pc:sldMk cId="1156561516" sldId="259"/>
        </pc:sldMkLst>
        <pc:spChg chg="mod">
          <ac:chgData name="Thắng La Quốc" userId="448d5621545efbd3" providerId="LiveId" clId="{F16D2079-206D-4D25-8B5A-891B4EF1D181}" dt="2020-06-12T14:22:44.911" v="892" actId="20577"/>
          <ac:spMkLst>
            <pc:docMk/>
            <pc:sldMk cId="1156561516" sldId="259"/>
            <ac:spMk id="2" creationId="{AA65E8C7-D730-4347-AB5C-15513EE962A3}"/>
          </ac:spMkLst>
        </pc:spChg>
        <pc:spChg chg="mod">
          <ac:chgData name="Thắng La Quốc" userId="448d5621545efbd3" providerId="LiveId" clId="{F16D2079-206D-4D25-8B5A-891B4EF1D181}" dt="2020-06-12T14:11:55.462" v="730" actId="1076"/>
          <ac:spMkLst>
            <pc:docMk/>
            <pc:sldMk cId="1156561516" sldId="259"/>
            <ac:spMk id="3" creationId="{F93FB10A-0503-48F4-9720-BA53BA86761A}"/>
          </ac:spMkLst>
        </pc:spChg>
        <pc:spChg chg="add mod">
          <ac:chgData name="Thắng La Quốc" userId="448d5621545efbd3" providerId="LiveId" clId="{F16D2079-206D-4D25-8B5A-891B4EF1D181}" dt="2020-06-12T14:15:36.227" v="736" actId="1076"/>
          <ac:spMkLst>
            <pc:docMk/>
            <pc:sldMk cId="1156561516" sldId="259"/>
            <ac:spMk id="6" creationId="{D4959602-5F0E-4BB3-998B-5DA22929DA9B}"/>
          </ac:spMkLst>
        </pc:spChg>
        <pc:picChg chg="add mod">
          <ac:chgData name="Thắng La Quốc" userId="448d5621545efbd3" providerId="LiveId" clId="{F16D2079-206D-4D25-8B5A-891B4EF1D181}" dt="2020-06-12T14:07:58.282" v="699" actId="167"/>
          <ac:picMkLst>
            <pc:docMk/>
            <pc:sldMk cId="1156561516" sldId="259"/>
            <ac:picMk id="2050" creationId="{E15FEA20-029B-42A6-A0B6-7B1A2F5AA4E4}"/>
          </ac:picMkLst>
        </pc:picChg>
      </pc:sldChg>
      <pc:sldChg chg="addSp modSp new mod modTransition setBg modAnim">
        <pc:chgData name="Thắng La Quốc" userId="448d5621545efbd3" providerId="LiveId" clId="{F16D2079-206D-4D25-8B5A-891B4EF1D181}" dt="2020-06-12T15:15:48.448" v="1775"/>
        <pc:sldMkLst>
          <pc:docMk/>
          <pc:sldMk cId="3421315481" sldId="260"/>
        </pc:sldMkLst>
        <pc:spChg chg="mod">
          <ac:chgData name="Thắng La Quốc" userId="448d5621545efbd3" providerId="LiveId" clId="{F16D2079-206D-4D25-8B5A-891B4EF1D181}" dt="2020-06-12T14:36:09.156" v="1048" actId="26606"/>
          <ac:spMkLst>
            <pc:docMk/>
            <pc:sldMk cId="3421315481" sldId="260"/>
            <ac:spMk id="2" creationId="{684F9ADD-A31D-41E2-8B68-4EDB414A1FCC}"/>
          </ac:spMkLst>
        </pc:spChg>
        <pc:spChg chg="mod">
          <ac:chgData name="Thắng La Quốc" userId="448d5621545efbd3" providerId="LiveId" clId="{F16D2079-206D-4D25-8B5A-891B4EF1D181}" dt="2020-06-12T15:15:29.977" v="1773" actId="404"/>
          <ac:spMkLst>
            <pc:docMk/>
            <pc:sldMk cId="3421315481" sldId="260"/>
            <ac:spMk id="3" creationId="{31DD99ED-E96B-499F-8D3E-288007F65494}"/>
          </ac:spMkLst>
        </pc:spChg>
        <pc:spChg chg="mod">
          <ac:chgData name="Thắng La Quốc" userId="448d5621545efbd3" providerId="LiveId" clId="{F16D2079-206D-4D25-8B5A-891B4EF1D181}" dt="2020-06-12T14:36:38.186" v="1058" actId="403"/>
          <ac:spMkLst>
            <pc:docMk/>
            <pc:sldMk cId="3421315481" sldId="260"/>
            <ac:spMk id="4" creationId="{DFD1643D-2E5E-40B3-BA4D-99E8AAE8A491}"/>
          </ac:spMkLst>
        </pc:spChg>
        <pc:spChg chg="mod">
          <ac:chgData name="Thắng La Quốc" userId="448d5621545efbd3" providerId="LiveId" clId="{F16D2079-206D-4D25-8B5A-891B4EF1D181}" dt="2020-06-12T14:36:42.031" v="1060" actId="403"/>
          <ac:spMkLst>
            <pc:docMk/>
            <pc:sldMk cId="3421315481" sldId="260"/>
            <ac:spMk id="5" creationId="{53E767F7-CAB5-4973-8AFE-122FF7101131}"/>
          </ac:spMkLst>
        </pc:spChg>
        <pc:spChg chg="add">
          <ac:chgData name="Thắng La Quốc" userId="448d5621545efbd3" providerId="LiveId" clId="{F16D2079-206D-4D25-8B5A-891B4EF1D181}" dt="2020-06-12T14:36:09.156" v="1048" actId="26606"/>
          <ac:spMkLst>
            <pc:docMk/>
            <pc:sldMk cId="3421315481" sldId="260"/>
            <ac:spMk id="11" creationId="{1CD81A2A-6ED4-4EF4-A14C-912D31E14800}"/>
          </ac:spMkLst>
        </pc:spChg>
        <pc:spChg chg="add">
          <ac:chgData name="Thắng La Quốc" userId="448d5621545efbd3" providerId="LiveId" clId="{F16D2079-206D-4D25-8B5A-891B4EF1D181}" dt="2020-06-12T14:36:09.156" v="1048" actId="26606"/>
          <ac:spMkLst>
            <pc:docMk/>
            <pc:sldMk cId="3421315481" sldId="260"/>
            <ac:spMk id="13" creationId="{1661932C-CA15-4E17-B115-FAE7CBEE4789}"/>
          </ac:spMkLst>
        </pc:spChg>
        <pc:spChg chg="add">
          <ac:chgData name="Thắng La Quốc" userId="448d5621545efbd3" providerId="LiveId" clId="{F16D2079-206D-4D25-8B5A-891B4EF1D181}" dt="2020-06-12T14:36:09.156" v="1048" actId="26606"/>
          <ac:spMkLst>
            <pc:docMk/>
            <pc:sldMk cId="3421315481" sldId="260"/>
            <ac:spMk id="15" creationId="{8590ADD5-9383-4D3D-9047-3DA2593CCB5D}"/>
          </ac:spMkLst>
        </pc:spChg>
        <pc:spChg chg="add">
          <ac:chgData name="Thắng La Quốc" userId="448d5621545efbd3" providerId="LiveId" clId="{F16D2079-206D-4D25-8B5A-891B4EF1D181}" dt="2020-06-12T14:36:09.156" v="1048" actId="26606"/>
          <ac:spMkLst>
            <pc:docMk/>
            <pc:sldMk cId="3421315481" sldId="260"/>
            <ac:spMk id="17" creationId="{DABE3E45-88CF-45D8-8D40-C773324D93F6}"/>
          </ac:spMkLst>
        </pc:spChg>
        <pc:spChg chg="add">
          <ac:chgData name="Thắng La Quốc" userId="448d5621545efbd3" providerId="LiveId" clId="{F16D2079-206D-4D25-8B5A-891B4EF1D181}" dt="2020-06-12T14:36:09.156" v="1048" actId="26606"/>
          <ac:spMkLst>
            <pc:docMk/>
            <pc:sldMk cId="3421315481" sldId="260"/>
            <ac:spMk id="21" creationId="{B91ECDA9-56DC-4270-8F33-01C5637B8CEB}"/>
          </ac:spMkLst>
        </pc:spChg>
        <pc:spChg chg="add">
          <ac:chgData name="Thắng La Quốc" userId="448d5621545efbd3" providerId="LiveId" clId="{F16D2079-206D-4D25-8B5A-891B4EF1D181}" dt="2020-06-12T14:36:09.156" v="1048" actId="26606"/>
          <ac:spMkLst>
            <pc:docMk/>
            <pc:sldMk cId="3421315481" sldId="260"/>
            <ac:spMk id="23" creationId="{75F47824-961D-465D-84F9-EAE11BC6173B}"/>
          </ac:spMkLst>
        </pc:spChg>
        <pc:spChg chg="add">
          <ac:chgData name="Thắng La Quốc" userId="448d5621545efbd3" providerId="LiveId" clId="{F16D2079-206D-4D25-8B5A-891B4EF1D181}" dt="2020-06-12T14:36:09.156" v="1048" actId="26606"/>
          <ac:spMkLst>
            <pc:docMk/>
            <pc:sldMk cId="3421315481" sldId="260"/>
            <ac:spMk id="25" creationId="{FEC9DA3E-C1D7-472D-B7C0-F71AE41FBA23}"/>
          </ac:spMkLst>
        </pc:spChg>
        <pc:picChg chg="add mod ord modCrop">
          <ac:chgData name="Thắng La Quốc" userId="448d5621545efbd3" providerId="LiveId" clId="{F16D2079-206D-4D25-8B5A-891B4EF1D181}" dt="2020-06-12T14:40:23.608" v="1103" actId="1076"/>
          <ac:picMkLst>
            <pc:docMk/>
            <pc:sldMk cId="3421315481" sldId="260"/>
            <ac:picMk id="6" creationId="{3765E557-1216-4CEA-A5B7-5433BD1072B1}"/>
          </ac:picMkLst>
        </pc:picChg>
        <pc:cxnChg chg="add">
          <ac:chgData name="Thắng La Quốc" userId="448d5621545efbd3" providerId="LiveId" clId="{F16D2079-206D-4D25-8B5A-891B4EF1D181}" dt="2020-06-12T14:36:09.156" v="1048" actId="26606"/>
          <ac:cxnSpMkLst>
            <pc:docMk/>
            <pc:sldMk cId="3421315481" sldId="260"/>
            <ac:cxnSpMk id="19" creationId="{49CD1692-827B-4C8D-B4A1-134FD04CF45C}"/>
          </ac:cxnSpMkLst>
        </pc:cxnChg>
      </pc:sldChg>
      <pc:sldChg chg="addSp delSp modSp new mod modTransition delAnim modAnim">
        <pc:chgData name="Thắng La Quốc" userId="448d5621545efbd3" providerId="LiveId" clId="{F16D2079-206D-4D25-8B5A-891B4EF1D181}" dt="2020-06-12T15:23:34.595" v="1824" actId="1076"/>
        <pc:sldMkLst>
          <pc:docMk/>
          <pc:sldMk cId="1183913984" sldId="261"/>
        </pc:sldMkLst>
        <pc:spChg chg="mod">
          <ac:chgData name="Thắng La Quốc" userId="448d5621545efbd3" providerId="LiveId" clId="{F16D2079-206D-4D25-8B5A-891B4EF1D181}" dt="2020-06-12T13:51:30.497" v="392" actId="20577"/>
          <ac:spMkLst>
            <pc:docMk/>
            <pc:sldMk cId="1183913984" sldId="261"/>
            <ac:spMk id="2" creationId="{0E024BB9-0869-4673-BBF8-4B79D1379FBE}"/>
          </ac:spMkLst>
        </pc:spChg>
        <pc:spChg chg="del mod">
          <ac:chgData name="Thắng La Quốc" userId="448d5621545efbd3" providerId="LiveId" clId="{F16D2079-206D-4D25-8B5A-891B4EF1D181}" dt="2020-06-12T15:07:38.068" v="1714"/>
          <ac:spMkLst>
            <pc:docMk/>
            <pc:sldMk cId="1183913984" sldId="261"/>
            <ac:spMk id="3" creationId="{A5BB6B59-C51A-4385-BC65-3504ADBE25B8}"/>
          </ac:spMkLst>
        </pc:spChg>
        <pc:spChg chg="add del mod">
          <ac:chgData name="Thắng La Quốc" userId="448d5621545efbd3" providerId="LiveId" clId="{F16D2079-206D-4D25-8B5A-891B4EF1D181}" dt="2020-06-12T15:20:31.820" v="1798"/>
          <ac:spMkLst>
            <pc:docMk/>
            <pc:sldMk cId="1183913984" sldId="261"/>
            <ac:spMk id="8" creationId="{9DEA6511-3854-4064-B90B-9CBB9C264D6A}"/>
          </ac:spMkLst>
        </pc:spChg>
        <pc:spChg chg="add del mod">
          <ac:chgData name="Thắng La Quốc" userId="448d5621545efbd3" providerId="LiveId" clId="{F16D2079-206D-4D25-8B5A-891B4EF1D181}" dt="2020-06-12T15:23:08.861" v="1810"/>
          <ac:spMkLst>
            <pc:docMk/>
            <pc:sldMk cId="1183913984" sldId="261"/>
            <ac:spMk id="11" creationId="{DD4997FD-3CA9-434D-9479-FC18ED41C1D9}"/>
          </ac:spMkLst>
        </pc:spChg>
        <pc:picChg chg="add del mod">
          <ac:chgData name="Thắng La Quốc" userId="448d5621545efbd3" providerId="LiveId" clId="{F16D2079-206D-4D25-8B5A-891B4EF1D181}" dt="2020-06-12T15:20:25.869" v="1797" actId="478"/>
          <ac:picMkLst>
            <pc:docMk/>
            <pc:sldMk cId="1183913984" sldId="261"/>
            <ac:picMk id="6" creationId="{7B34ED29-4C88-4729-8231-CF810C141FE2}"/>
          </ac:picMkLst>
        </pc:picChg>
        <pc:picChg chg="add del mod">
          <ac:chgData name="Thắng La Quốc" userId="448d5621545efbd3" providerId="LiveId" clId="{F16D2079-206D-4D25-8B5A-891B4EF1D181}" dt="2020-06-12T15:21:36.279" v="1809" actId="478"/>
          <ac:picMkLst>
            <pc:docMk/>
            <pc:sldMk cId="1183913984" sldId="261"/>
            <ac:picMk id="9" creationId="{8D8E26EE-B9F8-45E8-8702-2C2BBF6374C8}"/>
          </ac:picMkLst>
        </pc:picChg>
        <pc:picChg chg="add mod">
          <ac:chgData name="Thắng La Quốc" userId="448d5621545efbd3" providerId="LiveId" clId="{F16D2079-206D-4D25-8B5A-891B4EF1D181}" dt="2020-06-12T15:23:34.595" v="1824" actId="1076"/>
          <ac:picMkLst>
            <pc:docMk/>
            <pc:sldMk cId="1183913984" sldId="261"/>
            <ac:picMk id="12" creationId="{939793C5-3123-4F91-A626-2EC5C0E86875}"/>
          </ac:picMkLst>
        </pc:picChg>
      </pc:sldChg>
      <pc:sldChg chg="modSp new mod modTransition">
        <pc:chgData name="Thắng La Quốc" userId="448d5621545efbd3" providerId="LiveId" clId="{F16D2079-206D-4D25-8B5A-891B4EF1D181}" dt="2020-06-12T15:11:40.891" v="1751"/>
        <pc:sldMkLst>
          <pc:docMk/>
          <pc:sldMk cId="2446370777" sldId="262"/>
        </pc:sldMkLst>
        <pc:spChg chg="mod">
          <ac:chgData name="Thắng La Quốc" userId="448d5621545efbd3" providerId="LiveId" clId="{F16D2079-206D-4D25-8B5A-891B4EF1D181}" dt="2020-06-12T13:51:38.398" v="421" actId="20577"/>
          <ac:spMkLst>
            <pc:docMk/>
            <pc:sldMk cId="2446370777" sldId="262"/>
            <ac:spMk id="2" creationId="{85D99A5C-ED09-4EB3-802E-1ACFDBC96A71}"/>
          </ac:spMkLst>
        </pc:spChg>
        <pc:spChg chg="mod">
          <ac:chgData name="Thắng La Quốc" userId="448d5621545efbd3" providerId="LiveId" clId="{F16D2079-206D-4D25-8B5A-891B4EF1D181}" dt="2020-06-12T15:02:54.307" v="1713" actId="20577"/>
          <ac:spMkLst>
            <pc:docMk/>
            <pc:sldMk cId="2446370777" sldId="262"/>
            <ac:spMk id="3" creationId="{F2712C41-29AD-452A-9659-491B58AF4534}"/>
          </ac:spMkLst>
        </pc:spChg>
      </pc:sldChg>
      <pc:sldChg chg="addSp delSp modSp new mod modTransition setBg">
        <pc:chgData name="Thắng La Quốc" userId="448d5621545efbd3" providerId="LiveId" clId="{F16D2079-206D-4D25-8B5A-891B4EF1D181}" dt="2020-06-12T15:11:40.891" v="1751"/>
        <pc:sldMkLst>
          <pc:docMk/>
          <pc:sldMk cId="3422643292" sldId="263"/>
        </pc:sldMkLst>
        <pc:spChg chg="mod">
          <ac:chgData name="Thắng La Quốc" userId="448d5621545efbd3" providerId="LiveId" clId="{F16D2079-206D-4D25-8B5A-891B4EF1D181}" dt="2020-06-12T15:11:07.640" v="1750" actId="26606"/>
          <ac:spMkLst>
            <pc:docMk/>
            <pc:sldMk cId="3422643292" sldId="263"/>
            <ac:spMk id="2" creationId="{5A898CA6-CC89-4F09-816F-19CA6320F90F}"/>
          </ac:spMkLst>
        </pc:spChg>
        <pc:spChg chg="del">
          <ac:chgData name="Thắng La Quốc" userId="448d5621545efbd3" providerId="LiveId" clId="{F16D2079-206D-4D25-8B5A-891B4EF1D181}" dt="2020-06-12T15:11:02.699" v="1747" actId="931"/>
          <ac:spMkLst>
            <pc:docMk/>
            <pc:sldMk cId="3422643292" sldId="263"/>
            <ac:spMk id="3" creationId="{3A8D2DE5-1CAC-4CE3-BEC8-34D2A743C0AE}"/>
          </ac:spMkLst>
        </pc:spChg>
        <pc:spChg chg="mod">
          <ac:chgData name="Thắng La Quốc" userId="448d5621545efbd3" providerId="LiveId" clId="{F16D2079-206D-4D25-8B5A-891B4EF1D181}" dt="2020-06-12T15:11:07.640" v="1750" actId="26606"/>
          <ac:spMkLst>
            <pc:docMk/>
            <pc:sldMk cId="3422643292" sldId="263"/>
            <ac:spMk id="4" creationId="{02D79C63-53B1-4815-8712-587F57F704C2}"/>
          </ac:spMkLst>
        </pc:spChg>
        <pc:spChg chg="mod">
          <ac:chgData name="Thắng La Quốc" userId="448d5621545efbd3" providerId="LiveId" clId="{F16D2079-206D-4D25-8B5A-891B4EF1D181}" dt="2020-06-12T15:11:07.640" v="1750" actId="26606"/>
          <ac:spMkLst>
            <pc:docMk/>
            <pc:sldMk cId="3422643292" sldId="263"/>
            <ac:spMk id="5" creationId="{314F0CDA-7E5E-49D5-A352-5793F0B42191}"/>
          </ac:spMkLst>
        </pc:spChg>
        <pc:spChg chg="add">
          <ac:chgData name="Thắng La Quốc" userId="448d5621545efbd3" providerId="LiveId" clId="{F16D2079-206D-4D25-8B5A-891B4EF1D181}" dt="2020-06-12T15:11:07.640" v="1750" actId="26606"/>
          <ac:spMkLst>
            <pc:docMk/>
            <pc:sldMk cId="3422643292" sldId="263"/>
            <ac:spMk id="12" creationId="{8A7BA06D-B3FF-4E91-8639-B4569AE3AA23}"/>
          </ac:spMkLst>
        </pc:spChg>
        <pc:spChg chg="add">
          <ac:chgData name="Thắng La Quốc" userId="448d5621545efbd3" providerId="LiveId" clId="{F16D2079-206D-4D25-8B5A-891B4EF1D181}" dt="2020-06-12T15:11:07.640" v="1750" actId="26606"/>
          <ac:spMkLst>
            <pc:docMk/>
            <pc:sldMk cId="3422643292" sldId="263"/>
            <ac:spMk id="14" creationId="{2B30C86D-5A07-48BC-9C9D-6F9A2DB1E9E1}"/>
          </ac:spMkLst>
        </pc:spChg>
        <pc:spChg chg="add">
          <ac:chgData name="Thắng La Quốc" userId="448d5621545efbd3" providerId="LiveId" clId="{F16D2079-206D-4D25-8B5A-891B4EF1D181}" dt="2020-06-12T15:11:07.640" v="1750" actId="26606"/>
          <ac:spMkLst>
            <pc:docMk/>
            <pc:sldMk cId="3422643292" sldId="263"/>
            <ac:spMk id="16" creationId="{3301E07F-4F79-4B58-8698-EF24DC1ECDBF}"/>
          </ac:spMkLst>
        </pc:spChg>
        <pc:spChg chg="add">
          <ac:chgData name="Thắng La Quốc" userId="448d5621545efbd3" providerId="LiveId" clId="{F16D2079-206D-4D25-8B5A-891B4EF1D181}" dt="2020-06-12T15:11:07.640" v="1750" actId="26606"/>
          <ac:spMkLst>
            <pc:docMk/>
            <pc:sldMk cId="3422643292" sldId="263"/>
            <ac:spMk id="18" creationId="{E58B2195-5055-402F-A3E7-53FF0E4980C3}"/>
          </ac:spMkLst>
        </pc:spChg>
        <pc:spChg chg="add">
          <ac:chgData name="Thắng La Quốc" userId="448d5621545efbd3" providerId="LiveId" clId="{F16D2079-206D-4D25-8B5A-891B4EF1D181}" dt="2020-06-12T15:11:07.640" v="1750" actId="26606"/>
          <ac:spMkLst>
            <pc:docMk/>
            <pc:sldMk cId="3422643292" sldId="263"/>
            <ac:spMk id="20" creationId="{9EE6F773-742A-491A-9A00-A2A150DF500A}"/>
          </ac:spMkLst>
        </pc:spChg>
        <pc:picChg chg="add mod ord">
          <ac:chgData name="Thắng La Quốc" userId="448d5621545efbd3" providerId="LiveId" clId="{F16D2079-206D-4D25-8B5A-891B4EF1D181}" dt="2020-06-12T15:11:07.640" v="1750" actId="26606"/>
          <ac:picMkLst>
            <pc:docMk/>
            <pc:sldMk cId="3422643292" sldId="263"/>
            <ac:picMk id="7" creationId="{EABA984F-65C5-4E4B-8107-EE121EA2DDAD}"/>
          </ac:picMkLst>
        </pc:picChg>
      </pc:sldChg>
      <pc:sldChg chg="addSp modSp add mod modTransition modAnim">
        <pc:chgData name="Thắng La Quốc" userId="448d5621545efbd3" providerId="LiveId" clId="{F16D2079-206D-4D25-8B5A-891B4EF1D181}" dt="2020-06-12T15:13:42.177" v="1762"/>
        <pc:sldMkLst>
          <pc:docMk/>
          <pc:sldMk cId="3968528099" sldId="264"/>
        </pc:sldMkLst>
        <pc:spChg chg="mod">
          <ac:chgData name="Thắng La Quốc" userId="448d5621545efbd3" providerId="LiveId" clId="{F16D2079-206D-4D25-8B5A-891B4EF1D181}" dt="2020-06-12T14:22:50.199" v="900" actId="20577"/>
          <ac:spMkLst>
            <pc:docMk/>
            <pc:sldMk cId="3968528099" sldId="264"/>
            <ac:spMk id="2" creationId="{AA65E8C7-D730-4347-AB5C-15513EE962A3}"/>
          </ac:spMkLst>
        </pc:spChg>
        <pc:spChg chg="mod">
          <ac:chgData name="Thắng La Quốc" userId="448d5621545efbd3" providerId="LiveId" clId="{F16D2079-206D-4D25-8B5A-891B4EF1D181}" dt="2020-06-12T14:18:19.013" v="770" actId="6549"/>
          <ac:spMkLst>
            <pc:docMk/>
            <pc:sldMk cId="3968528099" sldId="264"/>
            <ac:spMk id="3" creationId="{F93FB10A-0503-48F4-9720-BA53BA86761A}"/>
          </ac:spMkLst>
        </pc:spChg>
        <pc:spChg chg="add mod">
          <ac:chgData name="Thắng La Quốc" userId="448d5621545efbd3" providerId="LiveId" clId="{F16D2079-206D-4D25-8B5A-891B4EF1D181}" dt="2020-06-12T14:18:27.460" v="771" actId="20577"/>
          <ac:spMkLst>
            <pc:docMk/>
            <pc:sldMk cId="3968528099" sldId="264"/>
            <ac:spMk id="7" creationId="{FC68407D-F179-49AF-AF45-1C8990361028}"/>
          </ac:spMkLst>
        </pc:spChg>
        <pc:picChg chg="add mod">
          <ac:chgData name="Thắng La Quốc" userId="448d5621545efbd3" providerId="LiveId" clId="{F16D2079-206D-4D25-8B5A-891B4EF1D181}" dt="2020-06-12T14:17:20.097" v="748" actId="1076"/>
          <ac:picMkLst>
            <pc:docMk/>
            <pc:sldMk cId="3968528099" sldId="264"/>
            <ac:picMk id="6" creationId="{3CDEDB26-5BE3-4CD3-8559-D04AFEC1DFCC}"/>
          </ac:picMkLst>
        </pc:picChg>
      </pc:sldChg>
      <pc:sldChg chg="addSp delSp modSp add mod modTransition setBg modAnim">
        <pc:chgData name="Thắng La Quốc" userId="448d5621545efbd3" providerId="LiveId" clId="{F16D2079-206D-4D25-8B5A-891B4EF1D181}" dt="2020-06-12T15:16:09.708" v="1777"/>
        <pc:sldMkLst>
          <pc:docMk/>
          <pc:sldMk cId="2554256882" sldId="265"/>
        </pc:sldMkLst>
        <pc:spChg chg="mod">
          <ac:chgData name="Thắng La Quốc" userId="448d5621545efbd3" providerId="LiveId" clId="{F16D2079-206D-4D25-8B5A-891B4EF1D181}" dt="2020-06-12T14:41:49.746" v="1130" actId="26606"/>
          <ac:spMkLst>
            <pc:docMk/>
            <pc:sldMk cId="2554256882" sldId="265"/>
            <ac:spMk id="2" creationId="{684F9ADD-A31D-41E2-8B68-4EDB414A1FCC}"/>
          </ac:spMkLst>
        </pc:spChg>
        <pc:spChg chg="mod">
          <ac:chgData name="Thắng La Quốc" userId="448d5621545efbd3" providerId="LiveId" clId="{F16D2079-206D-4D25-8B5A-891B4EF1D181}" dt="2020-06-12T14:43:04.319" v="1163" actId="1076"/>
          <ac:spMkLst>
            <pc:docMk/>
            <pc:sldMk cId="2554256882" sldId="265"/>
            <ac:spMk id="3" creationId="{31DD99ED-E96B-499F-8D3E-288007F65494}"/>
          </ac:spMkLst>
        </pc:spChg>
        <pc:spChg chg="mod">
          <ac:chgData name="Thắng La Quốc" userId="448d5621545efbd3" providerId="LiveId" clId="{F16D2079-206D-4D25-8B5A-891B4EF1D181}" dt="2020-06-12T14:42:51.727" v="1160" actId="27636"/>
          <ac:spMkLst>
            <pc:docMk/>
            <pc:sldMk cId="2554256882" sldId="265"/>
            <ac:spMk id="4" creationId="{DFD1643D-2E5E-40B3-BA4D-99E8AAE8A491}"/>
          </ac:spMkLst>
        </pc:spChg>
        <pc:spChg chg="mod">
          <ac:chgData name="Thắng La Quốc" userId="448d5621545efbd3" providerId="LiveId" clId="{F16D2079-206D-4D25-8B5A-891B4EF1D181}" dt="2020-06-12T14:42:58.071" v="1162" actId="403"/>
          <ac:spMkLst>
            <pc:docMk/>
            <pc:sldMk cId="2554256882" sldId="265"/>
            <ac:spMk id="5" creationId="{53E767F7-CAB5-4973-8AFE-122FF7101131}"/>
          </ac:spMkLst>
        </pc:spChg>
        <pc:spChg chg="add del mod">
          <ac:chgData name="Thắng La Quốc" userId="448d5621545efbd3" providerId="LiveId" clId="{F16D2079-206D-4D25-8B5A-891B4EF1D181}" dt="2020-06-12T14:39:29.626" v="1087"/>
          <ac:spMkLst>
            <pc:docMk/>
            <pc:sldMk cId="2554256882" sldId="265"/>
            <ac:spMk id="7" creationId="{EBC34600-216E-48D0-8136-9EA30EEF94FC}"/>
          </ac:spMkLst>
        </pc:spChg>
        <pc:spChg chg="add del mod">
          <ac:chgData name="Thắng La Quốc" userId="448d5621545efbd3" providerId="LiveId" clId="{F16D2079-206D-4D25-8B5A-891B4EF1D181}" dt="2020-06-12T14:39:38.469" v="1091"/>
          <ac:spMkLst>
            <pc:docMk/>
            <pc:sldMk cId="2554256882" sldId="265"/>
            <ac:spMk id="8" creationId="{E04479DF-85E3-412D-93DD-C3BAA8A7C5CD}"/>
          </ac:spMkLst>
        </pc:spChg>
        <pc:spChg chg="add del">
          <ac:chgData name="Thắng La Quốc" userId="448d5621545efbd3" providerId="LiveId" clId="{F16D2079-206D-4D25-8B5A-891B4EF1D181}" dt="2020-06-12T14:41:49.746" v="1130" actId="26606"/>
          <ac:spMkLst>
            <pc:docMk/>
            <pc:sldMk cId="2554256882" sldId="265"/>
            <ac:spMk id="11" creationId="{4037C1C0-FADA-40C7-B923-037899A24F09}"/>
          </ac:spMkLst>
        </pc:spChg>
        <pc:spChg chg="add del">
          <ac:chgData name="Thắng La Quốc" userId="448d5621545efbd3" providerId="LiveId" clId="{F16D2079-206D-4D25-8B5A-891B4EF1D181}" dt="2020-06-12T14:41:49.746" v="1130" actId="26606"/>
          <ac:spMkLst>
            <pc:docMk/>
            <pc:sldMk cId="2554256882" sldId="265"/>
            <ac:spMk id="13" creationId="{4B56CC07-3AFD-4C79-AFB2-0428FBBD79D1}"/>
          </ac:spMkLst>
        </pc:spChg>
        <pc:spChg chg="add">
          <ac:chgData name="Thắng La Quốc" userId="448d5621545efbd3" providerId="LiveId" clId="{F16D2079-206D-4D25-8B5A-891B4EF1D181}" dt="2020-06-12T14:41:49.746" v="1130" actId="26606"/>
          <ac:spMkLst>
            <pc:docMk/>
            <pc:sldMk cId="2554256882" sldId="265"/>
            <ac:spMk id="18" creationId="{6A84B152-3496-4C52-AF08-97AFFC09DD2C}"/>
          </ac:spMkLst>
        </pc:spChg>
        <pc:spChg chg="add">
          <ac:chgData name="Thắng La Quốc" userId="448d5621545efbd3" providerId="LiveId" clId="{F16D2079-206D-4D25-8B5A-891B4EF1D181}" dt="2020-06-12T14:41:49.746" v="1130" actId="26606"/>
          <ac:spMkLst>
            <pc:docMk/>
            <pc:sldMk cId="2554256882" sldId="265"/>
            <ac:spMk id="20" creationId="{6B2ADB95-0FA3-4BD7-A8AC-89D014A83E5B}"/>
          </ac:spMkLst>
        </pc:spChg>
        <pc:spChg chg="add">
          <ac:chgData name="Thắng La Quốc" userId="448d5621545efbd3" providerId="LiveId" clId="{F16D2079-206D-4D25-8B5A-891B4EF1D181}" dt="2020-06-12T14:41:49.746" v="1130" actId="26606"/>
          <ac:spMkLst>
            <pc:docMk/>
            <pc:sldMk cId="2554256882" sldId="265"/>
            <ac:spMk id="22" creationId="{C924DBCE-E731-4B22-8181-A39C1D86276C}"/>
          </ac:spMkLst>
        </pc:spChg>
        <pc:spChg chg="add">
          <ac:chgData name="Thắng La Quốc" userId="448d5621545efbd3" providerId="LiveId" clId="{F16D2079-206D-4D25-8B5A-891B4EF1D181}" dt="2020-06-12T14:41:49.746" v="1130" actId="26606"/>
          <ac:spMkLst>
            <pc:docMk/>
            <pc:sldMk cId="2554256882" sldId="265"/>
            <ac:spMk id="24" creationId="{4CBF9756-6AC8-4C65-84DF-56FBFFA1D873}"/>
          </ac:spMkLst>
        </pc:spChg>
        <pc:spChg chg="add">
          <ac:chgData name="Thắng La Quốc" userId="448d5621545efbd3" providerId="LiveId" clId="{F16D2079-206D-4D25-8B5A-891B4EF1D181}" dt="2020-06-12T14:41:49.746" v="1130" actId="26606"/>
          <ac:spMkLst>
            <pc:docMk/>
            <pc:sldMk cId="2554256882" sldId="265"/>
            <ac:spMk id="26" creationId="{2D385988-EAAF-4C27-AF8A-2BFBECAF3D4F}"/>
          </ac:spMkLst>
        </pc:spChg>
        <pc:spChg chg="add">
          <ac:chgData name="Thắng La Quốc" userId="448d5621545efbd3" providerId="LiveId" clId="{F16D2079-206D-4D25-8B5A-891B4EF1D181}" dt="2020-06-12T14:41:49.746" v="1130" actId="26606"/>
          <ac:spMkLst>
            <pc:docMk/>
            <pc:sldMk cId="2554256882" sldId="265"/>
            <ac:spMk id="30" creationId="{B621D332-7329-4994-8836-C429A51B7549}"/>
          </ac:spMkLst>
        </pc:spChg>
        <pc:spChg chg="add">
          <ac:chgData name="Thắng La Quốc" userId="448d5621545efbd3" providerId="LiveId" clId="{F16D2079-206D-4D25-8B5A-891B4EF1D181}" dt="2020-06-12T14:41:49.746" v="1130" actId="26606"/>
          <ac:spMkLst>
            <pc:docMk/>
            <pc:sldMk cId="2554256882" sldId="265"/>
            <ac:spMk id="32" creationId="{2D20F754-35A9-4508-BE3C-C59996D1437B}"/>
          </ac:spMkLst>
        </pc:spChg>
        <pc:picChg chg="add del mod ord">
          <ac:chgData name="Thắng La Quốc" userId="448d5621545efbd3" providerId="LiveId" clId="{F16D2079-206D-4D25-8B5A-891B4EF1D181}" dt="2020-06-12T14:39:32.402" v="1089" actId="478"/>
          <ac:picMkLst>
            <pc:docMk/>
            <pc:sldMk cId="2554256882" sldId="265"/>
            <ac:picMk id="6" creationId="{D81BF822-6683-46B8-9F27-AB08E84286E0}"/>
          </ac:picMkLst>
        </pc:picChg>
        <pc:picChg chg="add del">
          <ac:chgData name="Thắng La Quốc" userId="448d5621545efbd3" providerId="LiveId" clId="{F16D2079-206D-4D25-8B5A-891B4EF1D181}" dt="2020-06-12T14:39:44.719" v="1093" actId="478"/>
          <ac:picMkLst>
            <pc:docMk/>
            <pc:sldMk cId="2554256882" sldId="265"/>
            <ac:picMk id="9" creationId="{947CA011-4400-4441-BCEA-96B4E1D18117}"/>
          </ac:picMkLst>
        </pc:picChg>
        <pc:picChg chg="add mod modCrop">
          <ac:chgData name="Thắng La Quốc" userId="448d5621545efbd3" providerId="LiveId" clId="{F16D2079-206D-4D25-8B5A-891B4EF1D181}" dt="2020-06-12T14:42:18.286" v="1140" actId="1076"/>
          <ac:picMkLst>
            <pc:docMk/>
            <pc:sldMk cId="2554256882" sldId="265"/>
            <ac:picMk id="12" creationId="{C3A01433-7587-403B-B588-744BBA14AFCA}"/>
          </ac:picMkLst>
        </pc:picChg>
        <pc:cxnChg chg="add">
          <ac:chgData name="Thắng La Quốc" userId="448d5621545efbd3" providerId="LiveId" clId="{F16D2079-206D-4D25-8B5A-891B4EF1D181}" dt="2020-06-12T14:41:49.746" v="1130" actId="26606"/>
          <ac:cxnSpMkLst>
            <pc:docMk/>
            <pc:sldMk cId="2554256882" sldId="265"/>
            <ac:cxnSpMk id="28" creationId="{43621FD4-D14D-45D5-9A57-9A2DE5EA59C0}"/>
          </ac:cxnSpMkLst>
        </pc:cxnChg>
      </pc:sldChg>
      <pc:sldChg chg="modSp add mod modTransition modAnim modNotesTx">
        <pc:chgData name="Thắng La Quốc" userId="448d5621545efbd3" providerId="LiveId" clId="{F16D2079-206D-4D25-8B5A-891B4EF1D181}" dt="2020-06-12T15:16:52.102" v="1781"/>
        <pc:sldMkLst>
          <pc:docMk/>
          <pc:sldMk cId="3570520110" sldId="266"/>
        </pc:sldMkLst>
        <pc:spChg chg="mod">
          <ac:chgData name="Thắng La Quốc" userId="448d5621545efbd3" providerId="LiveId" clId="{F16D2079-206D-4D25-8B5A-891B4EF1D181}" dt="2020-06-12T14:51:37.969" v="1211" actId="113"/>
          <ac:spMkLst>
            <pc:docMk/>
            <pc:sldMk cId="3570520110" sldId="266"/>
            <ac:spMk id="3" creationId="{31DD99ED-E96B-499F-8D3E-288007F65494}"/>
          </ac:spMkLst>
        </pc:spChg>
      </pc:sldChg>
      <pc:sldChg chg="addSp delSp modSp new mod modTransition setBg modAnim">
        <pc:chgData name="Thắng La Quốc" userId="448d5621545efbd3" providerId="LiveId" clId="{F16D2079-206D-4D25-8B5A-891B4EF1D181}" dt="2020-06-12T15:12:33.949" v="1756"/>
        <pc:sldMkLst>
          <pc:docMk/>
          <pc:sldMk cId="2204916404" sldId="267"/>
        </pc:sldMkLst>
        <pc:spChg chg="mod">
          <ac:chgData name="Thắng La Quốc" userId="448d5621545efbd3" providerId="LiveId" clId="{F16D2079-206D-4D25-8B5A-891B4EF1D181}" dt="2020-06-12T15:01:17.668" v="1685" actId="26606"/>
          <ac:spMkLst>
            <pc:docMk/>
            <pc:sldMk cId="2204916404" sldId="267"/>
            <ac:spMk id="2" creationId="{A1E6335B-17C0-43E9-9D14-7BE9BF729EC7}"/>
          </ac:spMkLst>
        </pc:spChg>
        <pc:spChg chg="del mod">
          <ac:chgData name="Thắng La Quốc" userId="448d5621545efbd3" providerId="LiveId" clId="{F16D2079-206D-4D25-8B5A-891B4EF1D181}" dt="2020-06-12T15:01:17.668" v="1685" actId="26606"/>
          <ac:spMkLst>
            <pc:docMk/>
            <pc:sldMk cId="2204916404" sldId="267"/>
            <ac:spMk id="3" creationId="{1454B8CA-0E0B-4DD9-B74E-41B36AC58411}"/>
          </ac:spMkLst>
        </pc:spChg>
        <pc:spChg chg="mod">
          <ac:chgData name="Thắng La Quốc" userId="448d5621545efbd3" providerId="LiveId" clId="{F16D2079-206D-4D25-8B5A-891B4EF1D181}" dt="2020-06-12T15:01:38.429" v="1689" actId="403"/>
          <ac:spMkLst>
            <pc:docMk/>
            <pc:sldMk cId="2204916404" sldId="267"/>
            <ac:spMk id="4" creationId="{1F90AD96-84AC-4269-95DE-BBA6C6DC12BD}"/>
          </ac:spMkLst>
        </pc:spChg>
        <pc:spChg chg="mod">
          <ac:chgData name="Thắng La Quốc" userId="448d5621545efbd3" providerId="LiveId" clId="{F16D2079-206D-4D25-8B5A-891B4EF1D181}" dt="2020-06-12T15:01:43.108" v="1691" actId="403"/>
          <ac:spMkLst>
            <pc:docMk/>
            <pc:sldMk cId="2204916404" sldId="267"/>
            <ac:spMk id="5" creationId="{9092E476-F5C3-4D6A-8A9A-6DEFFA609548}"/>
          </ac:spMkLst>
        </pc:spChg>
        <pc:spChg chg="add">
          <ac:chgData name="Thắng La Quốc" userId="448d5621545efbd3" providerId="LiveId" clId="{F16D2079-206D-4D25-8B5A-891B4EF1D181}" dt="2020-06-12T15:01:17.668" v="1685" actId="26606"/>
          <ac:spMkLst>
            <pc:docMk/>
            <pc:sldMk cId="2204916404" sldId="267"/>
            <ac:spMk id="11" creationId="{545D489D-16E1-484D-867B-144368D74B83}"/>
          </ac:spMkLst>
        </pc:spChg>
        <pc:spChg chg="add">
          <ac:chgData name="Thắng La Quốc" userId="448d5621545efbd3" providerId="LiveId" clId="{F16D2079-206D-4D25-8B5A-891B4EF1D181}" dt="2020-06-12T15:01:17.668" v="1685" actId="26606"/>
          <ac:spMkLst>
            <pc:docMk/>
            <pc:sldMk cId="2204916404" sldId="267"/>
            <ac:spMk id="13" creationId="{49A496F5-B01E-4BF8-9D1E-C4E53B6F9652}"/>
          </ac:spMkLst>
        </pc:spChg>
        <pc:spChg chg="add">
          <ac:chgData name="Thắng La Quốc" userId="448d5621545efbd3" providerId="LiveId" clId="{F16D2079-206D-4D25-8B5A-891B4EF1D181}" dt="2020-06-12T15:01:17.668" v="1685" actId="26606"/>
          <ac:spMkLst>
            <pc:docMk/>
            <pc:sldMk cId="2204916404" sldId="267"/>
            <ac:spMk id="15" creationId="{6E895C8D-1379-40B8-8B1B-B6F5AEAF0A6C}"/>
          </ac:spMkLst>
        </pc:spChg>
        <pc:graphicFrameChg chg="add mod">
          <ac:chgData name="Thắng La Quốc" userId="448d5621545efbd3" providerId="LiveId" clId="{F16D2079-206D-4D25-8B5A-891B4EF1D181}" dt="2020-06-12T15:01:30.618" v="1687" actId="12100"/>
          <ac:graphicFrameMkLst>
            <pc:docMk/>
            <pc:sldMk cId="2204916404" sldId="267"/>
            <ac:graphicFrameMk id="7" creationId="{8A2D6A67-78B8-4F39-A772-EFAA8ABCD018}"/>
          </ac:graphicFrameMkLst>
        </pc:graphicFrameChg>
      </pc:sldChg>
      <pc:sldChg chg="addSp delSp modSp add mod ord modTransition setBg modAnim">
        <pc:chgData name="Thắng La Quốc" userId="448d5621545efbd3" providerId="LiveId" clId="{F16D2079-206D-4D25-8B5A-891B4EF1D181}" dt="2020-06-12T15:14:51.814" v="1768"/>
        <pc:sldMkLst>
          <pc:docMk/>
          <pc:sldMk cId="4040907440" sldId="268"/>
        </pc:sldMkLst>
        <pc:spChg chg="mod">
          <ac:chgData name="Thắng La Quốc" userId="448d5621545efbd3" providerId="LiveId" clId="{F16D2079-206D-4D25-8B5A-891B4EF1D181}" dt="2020-06-12T14:34:15.484" v="1028" actId="20577"/>
          <ac:spMkLst>
            <pc:docMk/>
            <pc:sldMk cId="4040907440" sldId="268"/>
            <ac:spMk id="2" creationId="{AA65E8C7-D730-4347-AB5C-15513EE962A3}"/>
          </ac:spMkLst>
        </pc:spChg>
        <pc:spChg chg="mod">
          <ac:chgData name="Thắng La Quốc" userId="448d5621545efbd3" providerId="LiveId" clId="{F16D2079-206D-4D25-8B5A-891B4EF1D181}" dt="2020-06-12T14:21:14" v="874" actId="27636"/>
          <ac:spMkLst>
            <pc:docMk/>
            <pc:sldMk cId="4040907440" sldId="268"/>
            <ac:spMk id="3" creationId="{F93FB10A-0503-48F4-9720-BA53BA86761A}"/>
          </ac:spMkLst>
        </pc:spChg>
        <pc:spChg chg="mod">
          <ac:chgData name="Thắng La Quốc" userId="448d5621545efbd3" providerId="LiveId" clId="{F16D2079-206D-4D25-8B5A-891B4EF1D181}" dt="2020-06-12T14:21:02.982" v="866" actId="403"/>
          <ac:spMkLst>
            <pc:docMk/>
            <pc:sldMk cId="4040907440" sldId="268"/>
            <ac:spMk id="4" creationId="{4BF737A4-2355-4751-B503-B89F568B81C6}"/>
          </ac:spMkLst>
        </pc:spChg>
        <pc:spChg chg="mod">
          <ac:chgData name="Thắng La Quốc" userId="448d5621545efbd3" providerId="LiveId" clId="{F16D2079-206D-4D25-8B5A-891B4EF1D181}" dt="2020-06-12T14:21:06.853" v="868" actId="403"/>
          <ac:spMkLst>
            <pc:docMk/>
            <pc:sldMk cId="4040907440" sldId="268"/>
            <ac:spMk id="5" creationId="{AF570C0C-E18A-4651-80FE-2DC71700B239}"/>
          </ac:spMkLst>
        </pc:spChg>
        <pc:spChg chg="del">
          <ac:chgData name="Thắng La Quốc" userId="448d5621545efbd3" providerId="LiveId" clId="{F16D2079-206D-4D25-8B5A-891B4EF1D181}" dt="2020-06-12T14:19:58.790" v="815" actId="478"/>
          <ac:spMkLst>
            <pc:docMk/>
            <pc:sldMk cId="4040907440" sldId="268"/>
            <ac:spMk id="7" creationId="{FC68407D-F179-49AF-AF45-1C8990361028}"/>
          </ac:spMkLst>
        </pc:spChg>
        <pc:spChg chg="add">
          <ac:chgData name="Thắng La Quốc" userId="448d5621545efbd3" providerId="LiveId" clId="{F16D2079-206D-4D25-8B5A-891B4EF1D181}" dt="2020-06-12T14:20:55.628" v="864" actId="26606"/>
          <ac:spMkLst>
            <pc:docMk/>
            <pc:sldMk cId="4040907440" sldId="268"/>
            <ac:spMk id="10" creationId="{907EF6B7-1338-4443-8C46-6A318D952DFD}"/>
          </ac:spMkLst>
        </pc:spChg>
        <pc:spChg chg="add">
          <ac:chgData name="Thắng La Quốc" userId="448d5621545efbd3" providerId="LiveId" clId="{F16D2079-206D-4D25-8B5A-891B4EF1D181}" dt="2020-06-12T14:20:55.628" v="864" actId="26606"/>
          <ac:spMkLst>
            <pc:docMk/>
            <pc:sldMk cId="4040907440" sldId="268"/>
            <ac:spMk id="12" creationId="{DAAE4CDD-124C-4DCF-9584-B6033B545DD5}"/>
          </ac:spMkLst>
        </pc:spChg>
        <pc:spChg chg="add">
          <ac:chgData name="Thắng La Quốc" userId="448d5621545efbd3" providerId="LiveId" clId="{F16D2079-206D-4D25-8B5A-891B4EF1D181}" dt="2020-06-12T14:20:55.628" v="864" actId="26606"/>
          <ac:spMkLst>
            <pc:docMk/>
            <pc:sldMk cId="4040907440" sldId="268"/>
            <ac:spMk id="14" creationId="{081E4A58-353D-44AE-B2FC-2A74E2E400F7}"/>
          </ac:spMkLst>
        </pc:spChg>
        <pc:picChg chg="del mod">
          <ac:chgData name="Thắng La Quốc" userId="448d5621545efbd3" providerId="LiveId" clId="{F16D2079-206D-4D25-8B5A-891B4EF1D181}" dt="2020-06-12T14:20:42.485" v="863" actId="478"/>
          <ac:picMkLst>
            <pc:docMk/>
            <pc:sldMk cId="4040907440" sldId="268"/>
            <ac:picMk id="6" creationId="{3CDEDB26-5BE3-4CD3-8559-D04AFEC1DFCC}"/>
          </ac:picMkLst>
        </pc:picChg>
      </pc:sldChg>
      <pc:sldChg chg="new del">
        <pc:chgData name="Thắng La Quốc" userId="448d5621545efbd3" providerId="LiveId" clId="{F16D2079-206D-4D25-8B5A-891B4EF1D181}" dt="2020-06-12T14:22:13.785" v="876" actId="47"/>
        <pc:sldMkLst>
          <pc:docMk/>
          <pc:sldMk cId="663414999" sldId="269"/>
        </pc:sldMkLst>
      </pc:sldChg>
      <pc:sldChg chg="addSp delSp modSp add mod modTransition modAnim">
        <pc:chgData name="Thắng La Quốc" userId="448d5621545efbd3" providerId="LiveId" clId="{F16D2079-206D-4D25-8B5A-891B4EF1D181}" dt="2020-06-12T15:15:00.561" v="1769"/>
        <pc:sldMkLst>
          <pc:docMk/>
          <pc:sldMk cId="3905720068" sldId="269"/>
        </pc:sldMkLst>
        <pc:spChg chg="mod">
          <ac:chgData name="Thắng La Quốc" userId="448d5621545efbd3" providerId="LiveId" clId="{F16D2079-206D-4D25-8B5A-891B4EF1D181}" dt="2020-06-12T14:24:07.791" v="947" actId="20577"/>
          <ac:spMkLst>
            <pc:docMk/>
            <pc:sldMk cId="3905720068" sldId="269"/>
            <ac:spMk id="2" creationId="{AA65E8C7-D730-4347-AB5C-15513EE962A3}"/>
          </ac:spMkLst>
        </pc:spChg>
        <pc:spChg chg="del">
          <ac:chgData name="Thắng La Quốc" userId="448d5621545efbd3" providerId="LiveId" clId="{F16D2079-206D-4D25-8B5A-891B4EF1D181}" dt="2020-06-12T14:22:27.090" v="880" actId="478"/>
          <ac:spMkLst>
            <pc:docMk/>
            <pc:sldMk cId="3905720068" sldId="269"/>
            <ac:spMk id="3" creationId="{F93FB10A-0503-48F4-9720-BA53BA86761A}"/>
          </ac:spMkLst>
        </pc:spChg>
        <pc:spChg chg="del">
          <ac:chgData name="Thắng La Quốc" userId="448d5621545efbd3" providerId="LiveId" clId="{F16D2079-206D-4D25-8B5A-891B4EF1D181}" dt="2020-06-12T14:22:24.189" v="879" actId="478"/>
          <ac:spMkLst>
            <pc:docMk/>
            <pc:sldMk cId="3905720068" sldId="269"/>
            <ac:spMk id="7" creationId="{FC68407D-F179-49AF-AF45-1C8990361028}"/>
          </ac:spMkLst>
        </pc:spChg>
        <pc:spChg chg="add del mod">
          <ac:chgData name="Thắng La Quốc" userId="448d5621545efbd3" providerId="LiveId" clId="{F16D2079-206D-4D25-8B5A-891B4EF1D181}" dt="2020-06-12T14:22:28.867" v="881"/>
          <ac:spMkLst>
            <pc:docMk/>
            <pc:sldMk cId="3905720068" sldId="269"/>
            <ac:spMk id="9" creationId="{B1361E9B-45D4-4A32-AA7C-D7313AEEFB40}"/>
          </ac:spMkLst>
        </pc:spChg>
        <pc:spChg chg="add del mod">
          <ac:chgData name="Thắng La Quốc" userId="448d5621545efbd3" providerId="LiveId" clId="{F16D2079-206D-4D25-8B5A-891B4EF1D181}" dt="2020-06-12T14:29:12.627" v="951"/>
          <ac:spMkLst>
            <pc:docMk/>
            <pc:sldMk cId="3905720068" sldId="269"/>
            <ac:spMk id="12" creationId="{97448B6E-37DE-4545-B9C2-08D68D3A67DF}"/>
          </ac:spMkLst>
        </pc:spChg>
        <pc:spChg chg="add mod">
          <ac:chgData name="Thắng La Quốc" userId="448d5621545efbd3" providerId="LiveId" clId="{F16D2079-206D-4D25-8B5A-891B4EF1D181}" dt="2020-06-12T14:31:35.213" v="991" actId="1076"/>
          <ac:spMkLst>
            <pc:docMk/>
            <pc:sldMk cId="3905720068" sldId="269"/>
            <ac:spMk id="14" creationId="{22BF362D-753D-41BB-B94C-45581B6F7631}"/>
          </ac:spMkLst>
        </pc:spChg>
        <pc:picChg chg="del">
          <ac:chgData name="Thắng La Quốc" userId="448d5621545efbd3" providerId="LiveId" clId="{F16D2079-206D-4D25-8B5A-891B4EF1D181}" dt="2020-06-12T14:22:21.624" v="878" actId="478"/>
          <ac:picMkLst>
            <pc:docMk/>
            <pc:sldMk cId="3905720068" sldId="269"/>
            <ac:picMk id="6" creationId="{3CDEDB26-5BE3-4CD3-8559-D04AFEC1DFCC}"/>
          </ac:picMkLst>
        </pc:picChg>
        <pc:picChg chg="add del mod">
          <ac:chgData name="Thắng La Quốc" userId="448d5621545efbd3" providerId="LiveId" clId="{F16D2079-206D-4D25-8B5A-891B4EF1D181}" dt="2020-06-12T14:25:58.827" v="948" actId="478"/>
          <ac:picMkLst>
            <pc:docMk/>
            <pc:sldMk cId="3905720068" sldId="269"/>
            <ac:picMk id="10" creationId="{A8D2AA85-0436-449B-843A-8989C5E677DE}"/>
          </ac:picMkLst>
        </pc:picChg>
        <pc:picChg chg="add mod">
          <ac:chgData name="Thắng La Quốc" userId="448d5621545efbd3" providerId="LiveId" clId="{F16D2079-206D-4D25-8B5A-891B4EF1D181}" dt="2020-06-12T14:26:10.381" v="950"/>
          <ac:picMkLst>
            <pc:docMk/>
            <pc:sldMk cId="3905720068" sldId="269"/>
            <ac:picMk id="13" creationId="{7932250C-F2B1-4248-B6EE-469477CBF8D7}"/>
          </ac:picMkLst>
        </pc:picChg>
        <pc:picChg chg="add mod">
          <ac:chgData name="Thắng La Quốc" userId="448d5621545efbd3" providerId="LiveId" clId="{F16D2079-206D-4D25-8B5A-891B4EF1D181}" dt="2020-06-12T14:34:30.481" v="1030" actId="1076"/>
          <ac:picMkLst>
            <pc:docMk/>
            <pc:sldMk cId="3905720068" sldId="269"/>
            <ac:picMk id="3074" creationId="{D28EF46F-370D-4616-9DE7-EEFB48D18092}"/>
          </ac:picMkLst>
        </pc:picChg>
      </pc:sldChg>
      <pc:sldChg chg="addSp delSp modSp add mod modTransition modAnim">
        <pc:chgData name="Thắng La Quốc" userId="448d5621545efbd3" providerId="LiveId" clId="{F16D2079-206D-4D25-8B5A-891B4EF1D181}" dt="2020-06-12T15:15:07.125" v="1770"/>
        <pc:sldMkLst>
          <pc:docMk/>
          <pc:sldMk cId="1766008121" sldId="270"/>
        </pc:sldMkLst>
        <pc:picChg chg="add mod">
          <ac:chgData name="Thắng La Quốc" userId="448d5621545efbd3" providerId="LiveId" clId="{F16D2079-206D-4D25-8B5A-891B4EF1D181}" dt="2020-06-12T14:33:59.367" v="1018" actId="14100"/>
          <ac:picMkLst>
            <pc:docMk/>
            <pc:sldMk cId="1766008121" sldId="270"/>
            <ac:picMk id="3" creationId="{C76B13FE-03EF-46CE-A101-D57679046B5B}"/>
          </ac:picMkLst>
        </pc:picChg>
        <pc:picChg chg="add del mod">
          <ac:chgData name="Thắng La Quốc" userId="448d5621545efbd3" providerId="LiveId" clId="{F16D2079-206D-4D25-8B5A-891B4EF1D181}" dt="2020-06-12T14:33:33.390" v="1009" actId="478"/>
          <ac:picMkLst>
            <pc:docMk/>
            <pc:sldMk cId="1766008121" sldId="270"/>
            <ac:picMk id="6" creationId="{3C46D11E-DE90-4616-A12B-CF3C375C3F13}"/>
          </ac:picMkLst>
        </pc:picChg>
        <pc:picChg chg="mod modCrop">
          <ac:chgData name="Thắng La Quốc" userId="448d5621545efbd3" providerId="LiveId" clId="{F16D2079-206D-4D25-8B5A-891B4EF1D181}" dt="2020-06-12T14:33:39.181" v="1011" actId="1076"/>
          <ac:picMkLst>
            <pc:docMk/>
            <pc:sldMk cId="1766008121" sldId="270"/>
            <ac:picMk id="10" creationId="{A8D2AA85-0436-449B-843A-8989C5E677DE}"/>
          </ac:picMkLst>
        </pc:picChg>
      </pc:sldChg>
      <pc:sldChg chg="addSp delSp modSp add mod modTransition modAnim">
        <pc:chgData name="Thắng La Quốc" userId="448d5621545efbd3" providerId="LiveId" clId="{F16D2079-206D-4D25-8B5A-891B4EF1D181}" dt="2020-06-12T15:17:43.657" v="1789"/>
        <pc:sldMkLst>
          <pc:docMk/>
          <pc:sldMk cId="3087088538" sldId="271"/>
        </pc:sldMkLst>
        <pc:spChg chg="add del mod">
          <ac:chgData name="Thắng La Quốc" userId="448d5621545efbd3" providerId="LiveId" clId="{F16D2079-206D-4D25-8B5A-891B4EF1D181}" dt="2020-06-12T14:58:07.726" v="1331" actId="114"/>
          <ac:spMkLst>
            <pc:docMk/>
            <pc:sldMk cId="3087088538" sldId="271"/>
            <ac:spMk id="3" creationId="{31DD99ED-E96B-499F-8D3E-288007F65494}"/>
          </ac:spMkLst>
        </pc:spChg>
        <pc:picChg chg="add mod">
          <ac:chgData name="Thắng La Quốc" userId="448d5621545efbd3" providerId="LiveId" clId="{F16D2079-206D-4D25-8B5A-891B4EF1D181}" dt="2020-06-12T14:53:54.722" v="1231"/>
          <ac:picMkLst>
            <pc:docMk/>
            <pc:sldMk cId="3087088538" sldId="271"/>
            <ac:picMk id="6" creationId="{1C8DD922-3E2C-46F9-8794-9E4211EEBBD9}"/>
          </ac:picMkLst>
        </pc:picChg>
      </pc:sldChg>
      <pc:sldChg chg="addSp delSp modSp add mod modTransition modAnim modNotesTx">
        <pc:chgData name="Thắng La Quốc" userId="448d5621545efbd3" providerId="LiveId" clId="{F16D2079-206D-4D25-8B5A-891B4EF1D181}" dt="2020-06-12T15:17:25.987" v="1787"/>
        <pc:sldMkLst>
          <pc:docMk/>
          <pc:sldMk cId="11929839" sldId="272"/>
        </pc:sldMkLst>
        <pc:spChg chg="del mod">
          <ac:chgData name="Thắng La Quốc" userId="448d5621545efbd3" providerId="LiveId" clId="{F16D2079-206D-4D25-8B5A-891B4EF1D181}" dt="2020-06-12T14:46:49.658" v="1197"/>
          <ac:spMkLst>
            <pc:docMk/>
            <pc:sldMk cId="11929839" sldId="272"/>
            <ac:spMk id="3" creationId="{31DD99ED-E96B-499F-8D3E-288007F65494}"/>
          </ac:spMkLst>
        </pc:spChg>
        <pc:spChg chg="add mod">
          <ac:chgData name="Thắng La Quốc" userId="448d5621545efbd3" providerId="LiveId" clId="{F16D2079-206D-4D25-8B5A-891B4EF1D181}" dt="2020-06-12T14:52:54.830" v="1217" actId="14100"/>
          <ac:spMkLst>
            <pc:docMk/>
            <pc:sldMk cId="11929839" sldId="272"/>
            <ac:spMk id="7" creationId="{152E500D-1DA7-4792-9BF6-9CC248AE7B1B}"/>
          </ac:spMkLst>
        </pc:spChg>
        <pc:spChg chg="add mod">
          <ac:chgData name="Thắng La Quốc" userId="448d5621545efbd3" providerId="LiveId" clId="{F16D2079-206D-4D25-8B5A-891B4EF1D181}" dt="2020-06-12T14:53:28.065" v="1228" actId="1076"/>
          <ac:spMkLst>
            <pc:docMk/>
            <pc:sldMk cId="11929839" sldId="272"/>
            <ac:spMk id="8" creationId="{B1FE1597-A6B4-4EB9-9467-C913C5A0E836}"/>
          </ac:spMkLst>
        </pc:spChg>
        <pc:picChg chg="add mod">
          <ac:chgData name="Thắng La Quốc" userId="448d5621545efbd3" providerId="LiveId" clId="{F16D2079-206D-4D25-8B5A-891B4EF1D181}" dt="2020-06-12T14:48:56.686" v="1210" actId="1076"/>
          <ac:picMkLst>
            <pc:docMk/>
            <pc:sldMk cId="11929839" sldId="272"/>
            <ac:picMk id="6" creationId="{323C34F4-FA46-4BB4-846D-B80456A274FD}"/>
          </ac:picMkLst>
        </pc:picChg>
      </pc:sldChg>
      <pc:sldChg chg="addSp delSp modSp add mod modTransition modAnim modNotesTx">
        <pc:chgData name="Thắng La Quốc" userId="448d5621545efbd3" providerId="LiveId" clId="{F16D2079-206D-4D25-8B5A-891B4EF1D181}" dt="2020-06-12T15:17:48.751" v="1790"/>
        <pc:sldMkLst>
          <pc:docMk/>
          <pc:sldMk cId="790637498" sldId="273"/>
        </pc:sldMkLst>
        <pc:spChg chg="del mod">
          <ac:chgData name="Thắng La Quốc" userId="448d5621545efbd3" providerId="LiveId" clId="{F16D2079-206D-4D25-8B5A-891B4EF1D181}" dt="2020-06-12T14:54:03.580" v="1235"/>
          <ac:spMkLst>
            <pc:docMk/>
            <pc:sldMk cId="790637498" sldId="273"/>
            <ac:spMk id="3" creationId="{31DD99ED-E96B-499F-8D3E-288007F65494}"/>
          </ac:spMkLst>
        </pc:spChg>
        <pc:picChg chg="add mod">
          <ac:chgData name="Thắng La Quốc" userId="448d5621545efbd3" providerId="LiveId" clId="{F16D2079-206D-4D25-8B5A-891B4EF1D181}" dt="2020-06-12T14:54:35.995" v="1239" actId="1076"/>
          <ac:picMkLst>
            <pc:docMk/>
            <pc:sldMk cId="790637498" sldId="273"/>
            <ac:picMk id="6" creationId="{B45B2EEB-FB4D-46D6-9A85-67069C22DAA9}"/>
          </ac:picMkLst>
        </pc:picChg>
      </pc:sldChg>
      <pc:sldChg chg="addSp delSp modSp add mod modTransition delAnim">
        <pc:chgData name="Thắng La Quốc" userId="448d5621545efbd3" providerId="LiveId" clId="{F16D2079-206D-4D25-8B5A-891B4EF1D181}" dt="2020-06-12T15:11:40.891" v="1751"/>
        <pc:sldMkLst>
          <pc:docMk/>
          <pc:sldMk cId="3402488139" sldId="274"/>
        </pc:sldMkLst>
        <pc:spChg chg="add del mod">
          <ac:chgData name="Thắng La Quốc" userId="448d5621545efbd3" providerId="LiveId" clId="{F16D2079-206D-4D25-8B5A-891B4EF1D181}" dt="2020-06-12T15:08:36.946" v="1725"/>
          <ac:spMkLst>
            <pc:docMk/>
            <pc:sldMk cId="3402488139" sldId="274"/>
            <ac:spMk id="7" creationId="{1FB87CF1-07D6-411A-96D2-B00216DFC22A}"/>
          </ac:spMkLst>
        </pc:spChg>
        <pc:picChg chg="del">
          <ac:chgData name="Thắng La Quốc" userId="448d5621545efbd3" providerId="LiveId" clId="{F16D2079-206D-4D25-8B5A-891B4EF1D181}" dt="2020-06-12T15:08:18.667" v="1720" actId="478"/>
          <ac:picMkLst>
            <pc:docMk/>
            <pc:sldMk cId="3402488139" sldId="274"/>
            <ac:picMk id="6" creationId="{7B34ED29-4C88-4729-8231-CF810C141FE2}"/>
          </ac:picMkLst>
        </pc:picChg>
        <pc:picChg chg="add mod">
          <ac:chgData name="Thắng La Quốc" userId="448d5621545efbd3" providerId="LiveId" clId="{F16D2079-206D-4D25-8B5A-891B4EF1D181}" dt="2020-06-12T15:09:29.609" v="1738" actId="1076"/>
          <ac:picMkLst>
            <pc:docMk/>
            <pc:sldMk cId="3402488139" sldId="274"/>
            <ac:picMk id="8" creationId="{FE6C2634-8E94-4580-B011-A714FC1CE4A9}"/>
          </ac:picMkLst>
        </pc:picChg>
      </pc:sldChg>
      <pc:sldChg chg="modSp add mod modTransition">
        <pc:chgData name="Thắng La Quốc" userId="448d5621545efbd3" providerId="LiveId" clId="{F16D2079-206D-4D25-8B5A-891B4EF1D181}" dt="2020-06-12T15:11:40.891" v="1751"/>
        <pc:sldMkLst>
          <pc:docMk/>
          <pc:sldMk cId="4138152882" sldId="275"/>
        </pc:sldMkLst>
        <pc:picChg chg="mod">
          <ac:chgData name="Thắng La Quốc" userId="448d5621545efbd3" providerId="LiveId" clId="{F16D2079-206D-4D25-8B5A-891B4EF1D181}" dt="2020-06-12T15:09:19.325" v="1732" actId="14100"/>
          <ac:picMkLst>
            <pc:docMk/>
            <pc:sldMk cId="4138152882" sldId="275"/>
            <ac:picMk id="8" creationId="{FE6C2634-8E94-4580-B011-A714FC1CE4A9}"/>
          </ac:picMkLst>
        </pc:picChg>
      </pc:sldChg>
      <pc:sldMasterChg chg="add del addSldLayout delSldLayout">
        <pc:chgData name="Thắng La Quốc" userId="448d5621545efbd3" providerId="LiveId" clId="{F16D2079-206D-4D25-8B5A-891B4EF1D181}" dt="2020-06-12T13:32:08.906" v="36" actId="26606"/>
        <pc:sldMasterMkLst>
          <pc:docMk/>
          <pc:sldMasterMk cId="1799883072" sldId="2147483648"/>
        </pc:sldMasterMkLst>
        <pc:sldLayoutChg chg="add del">
          <pc:chgData name="Thắng La Quốc" userId="448d5621545efbd3" providerId="LiveId" clId="{F16D2079-206D-4D25-8B5A-891B4EF1D181}" dt="2020-06-12T13:32:08.906" v="36" actId="26606"/>
          <pc:sldLayoutMkLst>
            <pc:docMk/>
            <pc:sldMasterMk cId="1799883072" sldId="2147483648"/>
            <pc:sldLayoutMk cId="1931027115" sldId="2147483649"/>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2512720146" sldId="2147483650"/>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814663275" sldId="2147483651"/>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2423834635" sldId="2147483652"/>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4141300149" sldId="2147483653"/>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214897774" sldId="2147483654"/>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2078511522" sldId="2147483655"/>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2794412705" sldId="2147483656"/>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2867378669" sldId="2147483657"/>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961548813" sldId="2147483658"/>
          </pc:sldLayoutMkLst>
        </pc:sldLayoutChg>
        <pc:sldLayoutChg chg="add del">
          <pc:chgData name="Thắng La Quốc" userId="448d5621545efbd3" providerId="LiveId" clId="{F16D2079-206D-4D25-8B5A-891B4EF1D181}" dt="2020-06-12T13:32:08.906" v="36" actId="26606"/>
          <pc:sldLayoutMkLst>
            <pc:docMk/>
            <pc:sldMasterMk cId="1799883072" sldId="2147483648"/>
            <pc:sldLayoutMk cId="3332434441" sldId="2147483659"/>
          </pc:sldLayoutMkLst>
        </pc:sldLayoutChg>
      </pc:sldMasterChg>
      <pc:sldMasterChg chg="add del replId addSldLayout delSldLayout">
        <pc:chgData name="Thắng La Quốc" userId="448d5621545efbd3" providerId="LiveId" clId="{F16D2079-206D-4D25-8B5A-891B4EF1D181}" dt="2020-06-12T13:31:02.709" v="31" actId="26606"/>
        <pc:sldMasterMkLst>
          <pc:docMk/>
          <pc:sldMasterMk cId="3070511480" sldId="2147483660"/>
        </pc:sldMasterMkLst>
        <pc:sldLayoutChg chg="add del">
          <pc:chgData name="Thắng La Quốc" userId="448d5621545efbd3" providerId="LiveId" clId="{F16D2079-206D-4D25-8B5A-891B4EF1D181}" dt="2020-06-12T13:31:02.709" v="31" actId="26606"/>
          <pc:sldLayoutMkLst>
            <pc:docMk/>
            <pc:sldMasterMk cId="3070511480" sldId="2147483660"/>
            <pc:sldLayoutMk cId="2578288270" sldId="2147483661"/>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1983810603" sldId="2147483662"/>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1088532865" sldId="2147483663"/>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1040650114" sldId="2147483664"/>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2259066195" sldId="2147483665"/>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3606877743" sldId="2147483666"/>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2993887614" sldId="2147483667"/>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4210234257" sldId="2147483668"/>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2820644533" sldId="2147483669"/>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308590028" sldId="2147483670"/>
          </pc:sldLayoutMkLst>
        </pc:sldLayoutChg>
        <pc:sldLayoutChg chg="add del replId">
          <pc:chgData name="Thắng La Quốc" userId="448d5621545efbd3" providerId="LiveId" clId="{F16D2079-206D-4D25-8B5A-891B4EF1D181}" dt="2020-06-12T13:31:02.709" v="31" actId="26606"/>
          <pc:sldLayoutMkLst>
            <pc:docMk/>
            <pc:sldMasterMk cId="3070511480" sldId="2147483660"/>
            <pc:sldLayoutMk cId="4110318021" sldId="2147483671"/>
          </pc:sldLayoutMkLst>
        </pc:sldLayoutChg>
      </pc:sldMasterChg>
      <pc:sldMasterChg chg="add del addSldLayout delSldLayout">
        <pc:chgData name="Thắng La Quốc" userId="448d5621545efbd3" providerId="LiveId" clId="{F16D2079-206D-4D25-8B5A-891B4EF1D181}" dt="2020-06-12T13:32:00.865" v="35" actId="26606"/>
        <pc:sldMasterMkLst>
          <pc:docMk/>
          <pc:sldMasterMk cId="3553389252" sldId="2147483679"/>
        </pc:sldMasterMkLst>
        <pc:sldLayoutChg chg="add del">
          <pc:chgData name="Thắng La Quốc" userId="448d5621545efbd3" providerId="LiveId" clId="{F16D2079-206D-4D25-8B5A-891B4EF1D181}" dt="2020-06-12T13:32:00.865" v="35" actId="26606"/>
          <pc:sldLayoutMkLst>
            <pc:docMk/>
            <pc:sldMasterMk cId="3553389252" sldId="2147483679"/>
            <pc:sldLayoutMk cId="3183574097" sldId="2147483662"/>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3765136168" sldId="2147483663"/>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2833680224" sldId="2147483664"/>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362166453" sldId="2147483665"/>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2597712893" sldId="2147483666"/>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300725199" sldId="2147483667"/>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3219262223" sldId="2147483668"/>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3488353018" sldId="2147483669"/>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1973553161" sldId="2147483670"/>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4281171639" sldId="2147483671"/>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1329913454" sldId="2147483672"/>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623149153" sldId="2147483673"/>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1215361972" sldId="2147483674"/>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618531595" sldId="2147483675"/>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116427806" sldId="2147483676"/>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2400132656" sldId="2147483677"/>
          </pc:sldLayoutMkLst>
        </pc:sldLayoutChg>
        <pc:sldLayoutChg chg="add del">
          <pc:chgData name="Thắng La Quốc" userId="448d5621545efbd3" providerId="LiveId" clId="{F16D2079-206D-4D25-8B5A-891B4EF1D181}" dt="2020-06-12T13:32:00.865" v="35" actId="26606"/>
          <pc:sldLayoutMkLst>
            <pc:docMk/>
            <pc:sldMasterMk cId="3553389252" sldId="2147483679"/>
            <pc:sldLayoutMk cId="722500940" sldId="2147483678"/>
          </pc:sldLayoutMkLst>
        </pc:sldLayoutChg>
      </pc:sldMasterChg>
      <pc:sldMasterChg chg="modSp add addSldLayout">
        <pc:chgData name="Thắng La Quốc" userId="448d5621545efbd3" providerId="LiveId" clId="{F16D2079-206D-4D25-8B5A-891B4EF1D181}" dt="2020-06-12T13:36:39.175" v="200" actId="403"/>
        <pc:sldMasterMkLst>
          <pc:docMk/>
          <pc:sldMasterMk cId="3097761315" sldId="2147483718"/>
        </pc:sldMasterMkLst>
        <pc:spChg chg="mod">
          <ac:chgData name="Thắng La Quốc" userId="448d5621545efbd3" providerId="LiveId" clId="{F16D2079-206D-4D25-8B5A-891B4EF1D181}" dt="2020-06-12T13:36:22.656" v="194" actId="113"/>
          <ac:spMkLst>
            <pc:docMk/>
            <pc:sldMasterMk cId="3097761315" sldId="2147483718"/>
            <ac:spMk id="2" creationId="{17EC5685-19F1-49DA-ADE5-D5D32F1659B0}"/>
          </ac:spMkLst>
        </pc:spChg>
        <pc:spChg chg="mod">
          <ac:chgData name="Thắng La Quốc" userId="448d5621545efbd3" providerId="LiveId" clId="{F16D2079-206D-4D25-8B5A-891B4EF1D181}" dt="2020-06-12T13:36:30.780" v="196" actId="403"/>
          <ac:spMkLst>
            <pc:docMk/>
            <pc:sldMasterMk cId="3097761315" sldId="2147483718"/>
            <ac:spMk id="3" creationId="{AFFC0A4D-22A1-4554-B5DE-887974F4DF90}"/>
          </ac:spMkLst>
        </pc:spChg>
        <pc:spChg chg="mod">
          <ac:chgData name="Thắng La Quốc" userId="448d5621545efbd3" providerId="LiveId" clId="{F16D2079-206D-4D25-8B5A-891B4EF1D181}" dt="2020-06-12T13:36:34.897" v="198" actId="403"/>
          <ac:spMkLst>
            <pc:docMk/>
            <pc:sldMasterMk cId="3097761315" sldId="2147483718"/>
            <ac:spMk id="4" creationId="{E99D5CDC-F2CE-410E-AD13-DDC235C71C6F}"/>
          </ac:spMkLst>
        </pc:spChg>
        <pc:spChg chg="mod">
          <ac:chgData name="Thắng La Quốc" userId="448d5621545efbd3" providerId="LiveId" clId="{F16D2079-206D-4D25-8B5A-891B4EF1D181}" dt="2020-06-12T13:36:39.175" v="200" actId="403"/>
          <ac:spMkLst>
            <pc:docMk/>
            <pc:sldMasterMk cId="3097761315" sldId="2147483718"/>
            <ac:spMk id="6" creationId="{FCB3AB91-9588-4071-92D2-364F4A6ED092}"/>
          </ac:spMkLst>
        </pc:spChg>
        <pc:sldLayoutChg chg="add">
          <pc:chgData name="Thắng La Quốc" userId="448d5621545efbd3" providerId="LiveId" clId="{F16D2079-206D-4D25-8B5A-891B4EF1D181}" dt="2020-06-12T13:32:08.906" v="36" actId="26606"/>
          <pc:sldLayoutMkLst>
            <pc:docMk/>
            <pc:sldMasterMk cId="3097761315" sldId="2147483718"/>
            <pc:sldLayoutMk cId="3351663555" sldId="2147483707"/>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3884922418" sldId="2147483708"/>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3479773846" sldId="2147483709"/>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2322990778" sldId="2147483710"/>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760678070" sldId="2147483711"/>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3021133243" sldId="2147483712"/>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2456390190" sldId="2147483713"/>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406852748" sldId="2147483714"/>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2508560856" sldId="2147483715"/>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1703062589" sldId="2147483716"/>
          </pc:sldLayoutMkLst>
        </pc:sldLayoutChg>
        <pc:sldLayoutChg chg="add">
          <pc:chgData name="Thắng La Quốc" userId="448d5621545efbd3" providerId="LiveId" clId="{F16D2079-206D-4D25-8B5A-891B4EF1D181}" dt="2020-06-12T13:32:08.906" v="36" actId="26606"/>
          <pc:sldLayoutMkLst>
            <pc:docMk/>
            <pc:sldMasterMk cId="3097761315" sldId="2147483718"/>
            <pc:sldLayoutMk cId="1912413971" sldId="214748371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83041C-A866-43E4-93A3-BD4AC867C7A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D7C7948-F8CE-4C2D-968D-A3D649D71F13}">
      <dgm:prSet/>
      <dgm:spPr/>
      <dgm:t>
        <a:bodyPr/>
        <a:lstStyle/>
        <a:p>
          <a:r>
            <a:rPr lang="en-US"/>
            <a:t>Bảng phân công công việc</a:t>
          </a:r>
        </a:p>
      </dgm:t>
    </dgm:pt>
    <dgm:pt modelId="{D12D9D4E-7116-4C79-A51B-09C00CA903BC}" type="parTrans" cxnId="{189242E0-D9A5-4471-B5E7-6CC1AE34CB94}">
      <dgm:prSet/>
      <dgm:spPr/>
      <dgm:t>
        <a:bodyPr/>
        <a:lstStyle/>
        <a:p>
          <a:endParaRPr lang="en-US"/>
        </a:p>
      </dgm:t>
    </dgm:pt>
    <dgm:pt modelId="{3F22617B-8DB0-4895-A10F-2B62E96E6DAC}" type="sibTrans" cxnId="{189242E0-D9A5-4471-B5E7-6CC1AE34CB94}">
      <dgm:prSet/>
      <dgm:spPr/>
      <dgm:t>
        <a:bodyPr/>
        <a:lstStyle/>
        <a:p>
          <a:endParaRPr lang="en-US"/>
        </a:p>
      </dgm:t>
    </dgm:pt>
    <dgm:pt modelId="{8A1BDCED-233B-468E-983D-2C5FA46C20C7}">
      <dgm:prSet/>
      <dgm:spPr/>
      <dgm:t>
        <a:bodyPr/>
        <a:lstStyle/>
        <a:p>
          <a:r>
            <a:rPr lang="en-US"/>
            <a:t>Mô hình hoạt động</a:t>
          </a:r>
        </a:p>
      </dgm:t>
    </dgm:pt>
    <dgm:pt modelId="{D8CDCCC3-0A90-43B4-A19B-8816629B7650}" type="parTrans" cxnId="{4E1E622B-AD97-4AA9-88F8-5E0D72979E89}">
      <dgm:prSet/>
      <dgm:spPr/>
      <dgm:t>
        <a:bodyPr/>
        <a:lstStyle/>
        <a:p>
          <a:endParaRPr lang="en-US"/>
        </a:p>
      </dgm:t>
    </dgm:pt>
    <dgm:pt modelId="{D67E27A1-D5BA-486E-BE6C-0E6E9D6893ED}" type="sibTrans" cxnId="{4E1E622B-AD97-4AA9-88F8-5E0D72979E89}">
      <dgm:prSet/>
      <dgm:spPr/>
      <dgm:t>
        <a:bodyPr/>
        <a:lstStyle/>
        <a:p>
          <a:endParaRPr lang="en-US"/>
        </a:p>
      </dgm:t>
    </dgm:pt>
    <dgm:pt modelId="{F05948A6-CBAD-4B42-9DF4-EAA637EC3FF3}">
      <dgm:prSet/>
      <dgm:spPr/>
      <dgm:t>
        <a:bodyPr/>
        <a:lstStyle/>
        <a:p>
          <a:r>
            <a:rPr lang="en-US"/>
            <a:t>Thư viện sử dụng</a:t>
          </a:r>
        </a:p>
      </dgm:t>
    </dgm:pt>
    <dgm:pt modelId="{4151DEAC-B999-41A7-B7A8-1B6000A55E78}" type="parTrans" cxnId="{E1DBD7FE-9749-4A57-AB32-677A407C2D65}">
      <dgm:prSet/>
      <dgm:spPr/>
      <dgm:t>
        <a:bodyPr/>
        <a:lstStyle/>
        <a:p>
          <a:endParaRPr lang="en-US"/>
        </a:p>
      </dgm:t>
    </dgm:pt>
    <dgm:pt modelId="{3ABA9D89-C053-4E5F-8113-5C5A9F2F86C0}" type="sibTrans" cxnId="{E1DBD7FE-9749-4A57-AB32-677A407C2D65}">
      <dgm:prSet/>
      <dgm:spPr/>
      <dgm:t>
        <a:bodyPr/>
        <a:lstStyle/>
        <a:p>
          <a:endParaRPr lang="en-US"/>
        </a:p>
      </dgm:t>
    </dgm:pt>
    <dgm:pt modelId="{F018C019-7D93-4E7E-ADC7-A601EE271FE3}">
      <dgm:prSet/>
      <dgm:spPr/>
      <dgm:t>
        <a:bodyPr/>
        <a:lstStyle/>
        <a:p>
          <a:r>
            <a:rPr lang="en-US"/>
            <a:t>Mô tả ch</a:t>
          </a:r>
          <a:r>
            <a:rPr lang="vi-VN"/>
            <a:t>ư</a:t>
          </a:r>
          <a:r>
            <a:rPr lang="en-US"/>
            <a:t>ơng trình</a:t>
          </a:r>
        </a:p>
      </dgm:t>
    </dgm:pt>
    <dgm:pt modelId="{E23B1B26-EE82-4C8E-B3C3-9E6EC2C8B5ED}" type="parTrans" cxnId="{7C8087A4-1439-48FE-80D2-6F1999B26CC5}">
      <dgm:prSet/>
      <dgm:spPr/>
      <dgm:t>
        <a:bodyPr/>
        <a:lstStyle/>
        <a:p>
          <a:endParaRPr lang="en-US"/>
        </a:p>
      </dgm:t>
    </dgm:pt>
    <dgm:pt modelId="{78B1FF24-0822-4B69-945D-E41AC6A89DC5}" type="sibTrans" cxnId="{7C8087A4-1439-48FE-80D2-6F1999B26CC5}">
      <dgm:prSet/>
      <dgm:spPr/>
      <dgm:t>
        <a:bodyPr/>
        <a:lstStyle/>
        <a:p>
          <a:endParaRPr lang="en-US"/>
        </a:p>
      </dgm:t>
    </dgm:pt>
    <dgm:pt modelId="{20794F06-78C8-4933-9E1C-939A47CB907D}">
      <dgm:prSet/>
      <dgm:spPr/>
      <dgm:t>
        <a:bodyPr/>
        <a:lstStyle/>
        <a:p>
          <a:r>
            <a:rPr lang="en-US"/>
            <a:t>Kết quả hoạt động</a:t>
          </a:r>
        </a:p>
      </dgm:t>
    </dgm:pt>
    <dgm:pt modelId="{F9C3DB98-0708-4835-9B79-3596C025047D}" type="parTrans" cxnId="{A19CB0C0-F741-4104-85BF-1B86E8E8E19D}">
      <dgm:prSet/>
      <dgm:spPr/>
      <dgm:t>
        <a:bodyPr/>
        <a:lstStyle/>
        <a:p>
          <a:endParaRPr lang="en-US"/>
        </a:p>
      </dgm:t>
    </dgm:pt>
    <dgm:pt modelId="{D6A8ADE3-256F-4982-AD73-DE672AE0B114}" type="sibTrans" cxnId="{A19CB0C0-F741-4104-85BF-1B86E8E8E19D}">
      <dgm:prSet/>
      <dgm:spPr/>
      <dgm:t>
        <a:bodyPr/>
        <a:lstStyle/>
        <a:p>
          <a:endParaRPr lang="en-US"/>
        </a:p>
      </dgm:t>
    </dgm:pt>
    <dgm:pt modelId="{E881B72D-8FDC-4517-9534-B8D01105CC41}">
      <dgm:prSet/>
      <dgm:spPr/>
      <dgm:t>
        <a:bodyPr/>
        <a:lstStyle/>
        <a:p>
          <a:r>
            <a:rPr lang="en-US"/>
            <a:t>Tài liệu tham khảo</a:t>
          </a:r>
        </a:p>
      </dgm:t>
    </dgm:pt>
    <dgm:pt modelId="{7B5C400C-ED77-4FE4-83F9-B28F583CE60B}" type="parTrans" cxnId="{F340D191-4DE0-4E24-8D12-4DB6F44BD5AE}">
      <dgm:prSet/>
      <dgm:spPr/>
      <dgm:t>
        <a:bodyPr/>
        <a:lstStyle/>
        <a:p>
          <a:endParaRPr lang="en-US"/>
        </a:p>
      </dgm:t>
    </dgm:pt>
    <dgm:pt modelId="{04E22C1B-01B0-4A88-A97B-2F146B9B4672}" type="sibTrans" cxnId="{F340D191-4DE0-4E24-8D12-4DB6F44BD5AE}">
      <dgm:prSet/>
      <dgm:spPr/>
      <dgm:t>
        <a:bodyPr/>
        <a:lstStyle/>
        <a:p>
          <a:endParaRPr lang="en-US"/>
        </a:p>
      </dgm:t>
    </dgm:pt>
    <dgm:pt modelId="{0E95E153-C05C-4464-81DD-34983A0B840E}" type="pres">
      <dgm:prSet presAssocID="{8383041C-A866-43E4-93A3-BD4AC867C7A4}" presName="linear" presStyleCnt="0">
        <dgm:presLayoutVars>
          <dgm:animLvl val="lvl"/>
          <dgm:resizeHandles val="exact"/>
        </dgm:presLayoutVars>
      </dgm:prSet>
      <dgm:spPr/>
    </dgm:pt>
    <dgm:pt modelId="{980CFD8F-17A8-4AF3-9469-F34971E8AE00}" type="pres">
      <dgm:prSet presAssocID="{BD7C7948-F8CE-4C2D-968D-A3D649D71F13}" presName="parentText" presStyleLbl="node1" presStyleIdx="0" presStyleCnt="6">
        <dgm:presLayoutVars>
          <dgm:chMax val="0"/>
          <dgm:bulletEnabled val="1"/>
        </dgm:presLayoutVars>
      </dgm:prSet>
      <dgm:spPr/>
    </dgm:pt>
    <dgm:pt modelId="{8C0838DF-C887-4CFC-92F1-D63632DF62E8}" type="pres">
      <dgm:prSet presAssocID="{3F22617B-8DB0-4895-A10F-2B62E96E6DAC}" presName="spacer" presStyleCnt="0"/>
      <dgm:spPr/>
    </dgm:pt>
    <dgm:pt modelId="{DD0CFFB6-2A80-472E-89EA-626D007A3BDA}" type="pres">
      <dgm:prSet presAssocID="{8A1BDCED-233B-468E-983D-2C5FA46C20C7}" presName="parentText" presStyleLbl="node1" presStyleIdx="1" presStyleCnt="6">
        <dgm:presLayoutVars>
          <dgm:chMax val="0"/>
          <dgm:bulletEnabled val="1"/>
        </dgm:presLayoutVars>
      </dgm:prSet>
      <dgm:spPr/>
    </dgm:pt>
    <dgm:pt modelId="{1D7FCA22-2774-48C7-869A-BC30B0988335}" type="pres">
      <dgm:prSet presAssocID="{D67E27A1-D5BA-486E-BE6C-0E6E9D6893ED}" presName="spacer" presStyleCnt="0"/>
      <dgm:spPr/>
    </dgm:pt>
    <dgm:pt modelId="{59EA2F93-267E-4196-A8AE-29458D906146}" type="pres">
      <dgm:prSet presAssocID="{F05948A6-CBAD-4B42-9DF4-EAA637EC3FF3}" presName="parentText" presStyleLbl="node1" presStyleIdx="2" presStyleCnt="6">
        <dgm:presLayoutVars>
          <dgm:chMax val="0"/>
          <dgm:bulletEnabled val="1"/>
        </dgm:presLayoutVars>
      </dgm:prSet>
      <dgm:spPr/>
    </dgm:pt>
    <dgm:pt modelId="{40C5F0AA-9D30-4158-8657-69155380F107}" type="pres">
      <dgm:prSet presAssocID="{3ABA9D89-C053-4E5F-8113-5C5A9F2F86C0}" presName="spacer" presStyleCnt="0"/>
      <dgm:spPr/>
    </dgm:pt>
    <dgm:pt modelId="{81975203-8FFE-46D7-B742-6745550E722F}" type="pres">
      <dgm:prSet presAssocID="{F018C019-7D93-4E7E-ADC7-A601EE271FE3}" presName="parentText" presStyleLbl="node1" presStyleIdx="3" presStyleCnt="6">
        <dgm:presLayoutVars>
          <dgm:chMax val="0"/>
          <dgm:bulletEnabled val="1"/>
        </dgm:presLayoutVars>
      </dgm:prSet>
      <dgm:spPr/>
    </dgm:pt>
    <dgm:pt modelId="{D4031AF2-C8A4-40D1-864E-EF8B9A8CEB5D}" type="pres">
      <dgm:prSet presAssocID="{78B1FF24-0822-4B69-945D-E41AC6A89DC5}" presName="spacer" presStyleCnt="0"/>
      <dgm:spPr/>
    </dgm:pt>
    <dgm:pt modelId="{2B29B4D4-B8F4-46ED-A21D-E0CE919E17A2}" type="pres">
      <dgm:prSet presAssocID="{20794F06-78C8-4933-9E1C-939A47CB907D}" presName="parentText" presStyleLbl="node1" presStyleIdx="4" presStyleCnt="6">
        <dgm:presLayoutVars>
          <dgm:chMax val="0"/>
          <dgm:bulletEnabled val="1"/>
        </dgm:presLayoutVars>
      </dgm:prSet>
      <dgm:spPr/>
    </dgm:pt>
    <dgm:pt modelId="{E2267D49-7CFA-4D86-ACF6-233190A4BDC4}" type="pres">
      <dgm:prSet presAssocID="{D6A8ADE3-256F-4982-AD73-DE672AE0B114}" presName="spacer" presStyleCnt="0"/>
      <dgm:spPr/>
    </dgm:pt>
    <dgm:pt modelId="{2588A00B-E43E-4B6F-AA41-D8F443B7C0D9}" type="pres">
      <dgm:prSet presAssocID="{E881B72D-8FDC-4517-9534-B8D01105CC41}" presName="parentText" presStyleLbl="node1" presStyleIdx="5" presStyleCnt="6">
        <dgm:presLayoutVars>
          <dgm:chMax val="0"/>
          <dgm:bulletEnabled val="1"/>
        </dgm:presLayoutVars>
      </dgm:prSet>
      <dgm:spPr/>
    </dgm:pt>
  </dgm:ptLst>
  <dgm:cxnLst>
    <dgm:cxn modelId="{4E1E622B-AD97-4AA9-88F8-5E0D72979E89}" srcId="{8383041C-A866-43E4-93A3-BD4AC867C7A4}" destId="{8A1BDCED-233B-468E-983D-2C5FA46C20C7}" srcOrd="1" destOrd="0" parTransId="{D8CDCCC3-0A90-43B4-A19B-8816629B7650}" sibTransId="{D67E27A1-D5BA-486E-BE6C-0E6E9D6893ED}"/>
    <dgm:cxn modelId="{53068A2D-2F68-473F-A9C9-CFAD5AE4EB40}" type="presOf" srcId="{8383041C-A866-43E4-93A3-BD4AC867C7A4}" destId="{0E95E153-C05C-4464-81DD-34983A0B840E}" srcOrd="0" destOrd="0" presId="urn:microsoft.com/office/officeart/2005/8/layout/vList2"/>
    <dgm:cxn modelId="{E7573965-803A-4448-A5B7-4C4AAD1A500B}" type="presOf" srcId="{8A1BDCED-233B-468E-983D-2C5FA46C20C7}" destId="{DD0CFFB6-2A80-472E-89EA-626D007A3BDA}" srcOrd="0" destOrd="0" presId="urn:microsoft.com/office/officeart/2005/8/layout/vList2"/>
    <dgm:cxn modelId="{2188C36C-400B-465C-83DD-32D29798C89D}" type="presOf" srcId="{F018C019-7D93-4E7E-ADC7-A601EE271FE3}" destId="{81975203-8FFE-46D7-B742-6745550E722F}" srcOrd="0" destOrd="0" presId="urn:microsoft.com/office/officeart/2005/8/layout/vList2"/>
    <dgm:cxn modelId="{1EBE024F-EDE9-4DC2-8F8A-7A0AC4ADBE14}" type="presOf" srcId="{20794F06-78C8-4933-9E1C-939A47CB907D}" destId="{2B29B4D4-B8F4-46ED-A21D-E0CE919E17A2}" srcOrd="0" destOrd="0" presId="urn:microsoft.com/office/officeart/2005/8/layout/vList2"/>
    <dgm:cxn modelId="{4A4EA672-F952-4A71-8D7D-F71688741CDE}" type="presOf" srcId="{E881B72D-8FDC-4517-9534-B8D01105CC41}" destId="{2588A00B-E43E-4B6F-AA41-D8F443B7C0D9}" srcOrd="0" destOrd="0" presId="urn:microsoft.com/office/officeart/2005/8/layout/vList2"/>
    <dgm:cxn modelId="{93CAC47C-34B0-4E41-8365-AEC5CFB39384}" type="presOf" srcId="{BD7C7948-F8CE-4C2D-968D-A3D649D71F13}" destId="{980CFD8F-17A8-4AF3-9469-F34971E8AE00}" srcOrd="0" destOrd="0" presId="urn:microsoft.com/office/officeart/2005/8/layout/vList2"/>
    <dgm:cxn modelId="{F340D191-4DE0-4E24-8D12-4DB6F44BD5AE}" srcId="{8383041C-A866-43E4-93A3-BD4AC867C7A4}" destId="{E881B72D-8FDC-4517-9534-B8D01105CC41}" srcOrd="5" destOrd="0" parTransId="{7B5C400C-ED77-4FE4-83F9-B28F583CE60B}" sibTransId="{04E22C1B-01B0-4A88-A97B-2F146B9B4672}"/>
    <dgm:cxn modelId="{7C8087A4-1439-48FE-80D2-6F1999B26CC5}" srcId="{8383041C-A866-43E4-93A3-BD4AC867C7A4}" destId="{F018C019-7D93-4E7E-ADC7-A601EE271FE3}" srcOrd="3" destOrd="0" parTransId="{E23B1B26-EE82-4C8E-B3C3-9E6EC2C8B5ED}" sibTransId="{78B1FF24-0822-4B69-945D-E41AC6A89DC5}"/>
    <dgm:cxn modelId="{A19CB0C0-F741-4104-85BF-1B86E8E8E19D}" srcId="{8383041C-A866-43E4-93A3-BD4AC867C7A4}" destId="{20794F06-78C8-4933-9E1C-939A47CB907D}" srcOrd="4" destOrd="0" parTransId="{F9C3DB98-0708-4835-9B79-3596C025047D}" sibTransId="{D6A8ADE3-256F-4982-AD73-DE672AE0B114}"/>
    <dgm:cxn modelId="{FA0574C3-13EC-4338-B4F1-8A3D0B140F64}" type="presOf" srcId="{F05948A6-CBAD-4B42-9DF4-EAA637EC3FF3}" destId="{59EA2F93-267E-4196-A8AE-29458D906146}" srcOrd="0" destOrd="0" presId="urn:microsoft.com/office/officeart/2005/8/layout/vList2"/>
    <dgm:cxn modelId="{189242E0-D9A5-4471-B5E7-6CC1AE34CB94}" srcId="{8383041C-A866-43E4-93A3-BD4AC867C7A4}" destId="{BD7C7948-F8CE-4C2D-968D-A3D649D71F13}" srcOrd="0" destOrd="0" parTransId="{D12D9D4E-7116-4C79-A51B-09C00CA903BC}" sibTransId="{3F22617B-8DB0-4895-A10F-2B62E96E6DAC}"/>
    <dgm:cxn modelId="{E1DBD7FE-9749-4A57-AB32-677A407C2D65}" srcId="{8383041C-A866-43E4-93A3-BD4AC867C7A4}" destId="{F05948A6-CBAD-4B42-9DF4-EAA637EC3FF3}" srcOrd="2" destOrd="0" parTransId="{4151DEAC-B999-41A7-B7A8-1B6000A55E78}" sibTransId="{3ABA9D89-C053-4E5F-8113-5C5A9F2F86C0}"/>
    <dgm:cxn modelId="{7349E127-C752-41B4-AFDE-C6F08EAAC075}" type="presParOf" srcId="{0E95E153-C05C-4464-81DD-34983A0B840E}" destId="{980CFD8F-17A8-4AF3-9469-F34971E8AE00}" srcOrd="0" destOrd="0" presId="urn:microsoft.com/office/officeart/2005/8/layout/vList2"/>
    <dgm:cxn modelId="{A14E0D58-29AD-460B-A81A-28A46465A6D2}" type="presParOf" srcId="{0E95E153-C05C-4464-81DD-34983A0B840E}" destId="{8C0838DF-C887-4CFC-92F1-D63632DF62E8}" srcOrd="1" destOrd="0" presId="urn:microsoft.com/office/officeart/2005/8/layout/vList2"/>
    <dgm:cxn modelId="{F030ACA4-B7A3-46C6-BCD3-987B4140CAE0}" type="presParOf" srcId="{0E95E153-C05C-4464-81DD-34983A0B840E}" destId="{DD0CFFB6-2A80-472E-89EA-626D007A3BDA}" srcOrd="2" destOrd="0" presId="urn:microsoft.com/office/officeart/2005/8/layout/vList2"/>
    <dgm:cxn modelId="{A21667CF-B0CB-40EB-9BA7-D5BE7750A454}" type="presParOf" srcId="{0E95E153-C05C-4464-81DD-34983A0B840E}" destId="{1D7FCA22-2774-48C7-869A-BC30B0988335}" srcOrd="3" destOrd="0" presId="urn:microsoft.com/office/officeart/2005/8/layout/vList2"/>
    <dgm:cxn modelId="{B27662F8-DF67-492B-AC2D-83517F04F5A7}" type="presParOf" srcId="{0E95E153-C05C-4464-81DD-34983A0B840E}" destId="{59EA2F93-267E-4196-A8AE-29458D906146}" srcOrd="4" destOrd="0" presId="urn:microsoft.com/office/officeart/2005/8/layout/vList2"/>
    <dgm:cxn modelId="{16E5FED7-202A-4788-8B3A-821859F9FBA5}" type="presParOf" srcId="{0E95E153-C05C-4464-81DD-34983A0B840E}" destId="{40C5F0AA-9D30-4158-8657-69155380F107}" srcOrd="5" destOrd="0" presId="urn:microsoft.com/office/officeart/2005/8/layout/vList2"/>
    <dgm:cxn modelId="{1771AD33-0509-488A-85F7-A8239598833D}" type="presParOf" srcId="{0E95E153-C05C-4464-81DD-34983A0B840E}" destId="{81975203-8FFE-46D7-B742-6745550E722F}" srcOrd="6" destOrd="0" presId="urn:microsoft.com/office/officeart/2005/8/layout/vList2"/>
    <dgm:cxn modelId="{B2C2F3E4-7802-4D08-962B-E1FA0D98E88E}" type="presParOf" srcId="{0E95E153-C05C-4464-81DD-34983A0B840E}" destId="{D4031AF2-C8A4-40D1-864E-EF8B9A8CEB5D}" srcOrd="7" destOrd="0" presId="urn:microsoft.com/office/officeart/2005/8/layout/vList2"/>
    <dgm:cxn modelId="{72105C3C-52B7-41AD-A8C7-8D997DC6CD68}" type="presParOf" srcId="{0E95E153-C05C-4464-81DD-34983A0B840E}" destId="{2B29B4D4-B8F4-46ED-A21D-E0CE919E17A2}" srcOrd="8" destOrd="0" presId="urn:microsoft.com/office/officeart/2005/8/layout/vList2"/>
    <dgm:cxn modelId="{5D8D6AEE-CF7D-47EF-8D40-19C3E369D868}" type="presParOf" srcId="{0E95E153-C05C-4464-81DD-34983A0B840E}" destId="{E2267D49-7CFA-4D86-ACF6-233190A4BDC4}" srcOrd="9" destOrd="0" presId="urn:microsoft.com/office/officeart/2005/8/layout/vList2"/>
    <dgm:cxn modelId="{357F2E9C-F86A-4B97-A3BA-F3A99EA00F8D}" type="presParOf" srcId="{0E95E153-C05C-4464-81DD-34983A0B840E}" destId="{2588A00B-E43E-4B6F-AA41-D8F443B7C0D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9147B2-2915-433A-BFDE-091F3FE0A14C}" type="doc">
      <dgm:prSet loTypeId="urn:microsoft.com/office/officeart/2005/8/layout/process1" loCatId="process" qsTypeId="urn:microsoft.com/office/officeart/2005/8/quickstyle/simple1" qsCatId="simple" csTypeId="urn:microsoft.com/office/officeart/2005/8/colors/colorful4" csCatId="colorful" phldr="1"/>
      <dgm:spPr/>
    </dgm:pt>
    <dgm:pt modelId="{2E3976F6-6F19-46A1-8462-F282E61595D5}">
      <dgm:prSet phldrT="[Text]"/>
      <dgm:spPr/>
      <dgm:t>
        <a:bodyPr/>
        <a:lstStyle/>
        <a:p>
          <a:r>
            <a:rPr lang="en-US"/>
            <a:t>Data Access</a:t>
          </a:r>
          <a:endParaRPr lang="vi-VN"/>
        </a:p>
      </dgm:t>
    </dgm:pt>
    <dgm:pt modelId="{1346F29D-8497-416D-93CF-A950423B97E6}" type="parTrans" cxnId="{70E02B92-E30C-4476-8746-88A39896FEAF}">
      <dgm:prSet/>
      <dgm:spPr/>
      <dgm:t>
        <a:bodyPr/>
        <a:lstStyle/>
        <a:p>
          <a:endParaRPr lang="vi-VN"/>
        </a:p>
      </dgm:t>
    </dgm:pt>
    <dgm:pt modelId="{E498829E-BDB5-455E-A0DD-A1194E37ACB7}" type="sibTrans" cxnId="{70E02B92-E30C-4476-8746-88A39896FEAF}">
      <dgm:prSet/>
      <dgm:spPr/>
      <dgm:t>
        <a:bodyPr/>
        <a:lstStyle/>
        <a:p>
          <a:endParaRPr lang="vi-VN"/>
        </a:p>
      </dgm:t>
    </dgm:pt>
    <dgm:pt modelId="{2855235B-A0AE-461F-88D2-42D6F6FA2E75}">
      <dgm:prSet phldrT="[Text]"/>
      <dgm:spPr/>
      <dgm:t>
        <a:bodyPr/>
        <a:lstStyle/>
        <a:p>
          <a:r>
            <a:rPr lang="en-US"/>
            <a:t>Business</a:t>
          </a:r>
          <a:endParaRPr lang="vi-VN"/>
        </a:p>
      </dgm:t>
    </dgm:pt>
    <dgm:pt modelId="{93FF54DA-2925-4F2C-B9CB-C48A51764162}" type="parTrans" cxnId="{27C48698-A406-4CDB-AF6D-E307CF42B98E}">
      <dgm:prSet/>
      <dgm:spPr/>
      <dgm:t>
        <a:bodyPr/>
        <a:lstStyle/>
        <a:p>
          <a:endParaRPr lang="vi-VN"/>
        </a:p>
      </dgm:t>
    </dgm:pt>
    <dgm:pt modelId="{D5E00808-391E-4509-911D-9B2940C4F27D}" type="sibTrans" cxnId="{27C48698-A406-4CDB-AF6D-E307CF42B98E}">
      <dgm:prSet/>
      <dgm:spPr/>
      <dgm:t>
        <a:bodyPr/>
        <a:lstStyle/>
        <a:p>
          <a:endParaRPr lang="vi-VN"/>
        </a:p>
      </dgm:t>
    </dgm:pt>
    <dgm:pt modelId="{9FEEFA00-A45C-4CAE-8940-0DAE20BDCE9F}">
      <dgm:prSet phldrT="[Text]"/>
      <dgm:spPr/>
      <dgm:t>
        <a:bodyPr/>
        <a:lstStyle/>
        <a:p>
          <a:r>
            <a:rPr lang="en-US"/>
            <a:t>Application</a:t>
          </a:r>
          <a:endParaRPr lang="vi-VN"/>
        </a:p>
      </dgm:t>
    </dgm:pt>
    <dgm:pt modelId="{B5493C8A-6F09-4979-A7C1-B4CA5D714956}" type="parTrans" cxnId="{1EED82CA-33D9-42C4-AC96-9088453C7740}">
      <dgm:prSet/>
      <dgm:spPr/>
      <dgm:t>
        <a:bodyPr/>
        <a:lstStyle/>
        <a:p>
          <a:endParaRPr lang="vi-VN"/>
        </a:p>
      </dgm:t>
    </dgm:pt>
    <dgm:pt modelId="{B92C5129-F183-4F0B-9529-6D2309428C90}" type="sibTrans" cxnId="{1EED82CA-33D9-42C4-AC96-9088453C7740}">
      <dgm:prSet/>
      <dgm:spPr/>
      <dgm:t>
        <a:bodyPr/>
        <a:lstStyle/>
        <a:p>
          <a:endParaRPr lang="vi-VN"/>
        </a:p>
      </dgm:t>
    </dgm:pt>
    <dgm:pt modelId="{C116270B-81E9-429A-B34B-39B29EA926BF}">
      <dgm:prSet phldrT="[Text]"/>
      <dgm:spPr/>
      <dgm:t>
        <a:bodyPr/>
        <a:lstStyle/>
        <a:p>
          <a:r>
            <a:rPr lang="en-US"/>
            <a:t>WinPcap</a:t>
          </a:r>
          <a:endParaRPr lang="vi-VN"/>
        </a:p>
      </dgm:t>
    </dgm:pt>
    <dgm:pt modelId="{5BBA7A1C-90C8-4677-ABBF-11DB5AEEB814}" type="parTrans" cxnId="{3D2120F9-173B-4B44-8CDA-8C266B003D4A}">
      <dgm:prSet/>
      <dgm:spPr/>
      <dgm:t>
        <a:bodyPr/>
        <a:lstStyle/>
        <a:p>
          <a:endParaRPr lang="en-US"/>
        </a:p>
      </dgm:t>
    </dgm:pt>
    <dgm:pt modelId="{0141A4B0-2613-4AA3-AB53-9C8581BAAD0E}" type="sibTrans" cxnId="{3D2120F9-173B-4B44-8CDA-8C266B003D4A}">
      <dgm:prSet/>
      <dgm:spPr/>
      <dgm:t>
        <a:bodyPr/>
        <a:lstStyle/>
        <a:p>
          <a:endParaRPr lang="en-US"/>
        </a:p>
      </dgm:t>
    </dgm:pt>
    <dgm:pt modelId="{E1BFE7C1-B5C0-492D-A4C4-734D65D80C84}">
      <dgm:prSet phldrT="[Text]"/>
      <dgm:spPr/>
      <dgm:t>
        <a:bodyPr/>
        <a:lstStyle/>
        <a:p>
          <a:r>
            <a:rPr lang="en-US"/>
            <a:t>Pcap.Net</a:t>
          </a:r>
          <a:endParaRPr lang="vi-VN"/>
        </a:p>
      </dgm:t>
    </dgm:pt>
    <dgm:pt modelId="{1DDEE6C2-8487-4E13-A7D7-674DB7D25952}" type="parTrans" cxnId="{70598310-ACF1-4916-9D4A-C1324555B94A}">
      <dgm:prSet/>
      <dgm:spPr/>
      <dgm:t>
        <a:bodyPr/>
        <a:lstStyle/>
        <a:p>
          <a:endParaRPr lang="en-US"/>
        </a:p>
      </dgm:t>
    </dgm:pt>
    <dgm:pt modelId="{C36B6457-24DA-45F4-839C-AD7531EFACBB}" type="sibTrans" cxnId="{70598310-ACF1-4916-9D4A-C1324555B94A}">
      <dgm:prSet/>
      <dgm:spPr/>
      <dgm:t>
        <a:bodyPr/>
        <a:lstStyle/>
        <a:p>
          <a:endParaRPr lang="en-US"/>
        </a:p>
      </dgm:t>
    </dgm:pt>
    <dgm:pt modelId="{31C673DA-A460-4C54-B967-3A7E321183E5}">
      <dgm:prSet phldrT="[Text]"/>
      <dgm:spPr/>
      <dgm:t>
        <a:bodyPr/>
        <a:lstStyle/>
        <a:p>
          <a:r>
            <a:rPr lang="en-US"/>
            <a:t>Class Library</a:t>
          </a:r>
          <a:endParaRPr lang="vi-VN"/>
        </a:p>
      </dgm:t>
    </dgm:pt>
    <dgm:pt modelId="{B145FAC3-EFD4-4BA2-9464-6A97EB3A2E72}" type="parTrans" cxnId="{DA64EB85-9302-4543-89D7-A2A5D881FEE2}">
      <dgm:prSet/>
      <dgm:spPr/>
      <dgm:t>
        <a:bodyPr/>
        <a:lstStyle/>
        <a:p>
          <a:endParaRPr lang="en-US"/>
        </a:p>
      </dgm:t>
    </dgm:pt>
    <dgm:pt modelId="{00FFBD96-9383-4F5B-9AE2-770E3F7C9F2A}" type="sibTrans" cxnId="{DA64EB85-9302-4543-89D7-A2A5D881FEE2}">
      <dgm:prSet/>
      <dgm:spPr/>
      <dgm:t>
        <a:bodyPr/>
        <a:lstStyle/>
        <a:p>
          <a:endParaRPr lang="en-US"/>
        </a:p>
      </dgm:t>
    </dgm:pt>
    <dgm:pt modelId="{AB74BE20-8907-4D8C-BB58-16424E238A73}">
      <dgm:prSet phldrT="[Text]"/>
      <dgm:spPr/>
      <dgm:t>
        <a:bodyPr/>
        <a:lstStyle/>
        <a:p>
          <a:r>
            <a:rPr lang="en-US"/>
            <a:t>WPF Application</a:t>
          </a:r>
          <a:endParaRPr lang="vi-VN"/>
        </a:p>
      </dgm:t>
    </dgm:pt>
    <dgm:pt modelId="{0F5482EE-1AD2-44AA-B805-7290AFD79D43}" type="parTrans" cxnId="{947C0BFC-A813-4ED1-9ACB-838599108F68}">
      <dgm:prSet/>
      <dgm:spPr/>
      <dgm:t>
        <a:bodyPr/>
        <a:lstStyle/>
        <a:p>
          <a:endParaRPr lang="en-US"/>
        </a:p>
      </dgm:t>
    </dgm:pt>
    <dgm:pt modelId="{69C642B7-B21E-4EF5-84AD-0DF779AB36E3}" type="sibTrans" cxnId="{947C0BFC-A813-4ED1-9ACB-838599108F68}">
      <dgm:prSet/>
      <dgm:spPr/>
      <dgm:t>
        <a:bodyPr/>
        <a:lstStyle/>
        <a:p>
          <a:endParaRPr lang="en-US"/>
        </a:p>
      </dgm:t>
    </dgm:pt>
    <dgm:pt modelId="{975B89A0-2754-4D91-B579-D9DC80C94962}" type="pres">
      <dgm:prSet presAssocID="{369147B2-2915-433A-BFDE-091F3FE0A14C}" presName="Name0" presStyleCnt="0">
        <dgm:presLayoutVars>
          <dgm:dir/>
          <dgm:resizeHandles val="exact"/>
        </dgm:presLayoutVars>
      </dgm:prSet>
      <dgm:spPr/>
    </dgm:pt>
    <dgm:pt modelId="{C6E45C5F-3649-4D89-AC61-E68AFBB72BDA}" type="pres">
      <dgm:prSet presAssocID="{2E3976F6-6F19-46A1-8462-F282E61595D5}" presName="node" presStyleLbl="node1" presStyleIdx="0" presStyleCnt="3">
        <dgm:presLayoutVars>
          <dgm:bulletEnabled val="1"/>
        </dgm:presLayoutVars>
      </dgm:prSet>
      <dgm:spPr/>
    </dgm:pt>
    <dgm:pt modelId="{A8AFE514-32EA-4C71-924A-108C2499F549}" type="pres">
      <dgm:prSet presAssocID="{E498829E-BDB5-455E-A0DD-A1194E37ACB7}" presName="sibTrans" presStyleLbl="sibTrans2D1" presStyleIdx="0" presStyleCnt="2"/>
      <dgm:spPr/>
    </dgm:pt>
    <dgm:pt modelId="{34B98B0C-6B87-4228-A9F8-F0ABDAED01FE}" type="pres">
      <dgm:prSet presAssocID="{E498829E-BDB5-455E-A0DD-A1194E37ACB7}" presName="connectorText" presStyleLbl="sibTrans2D1" presStyleIdx="0" presStyleCnt="2"/>
      <dgm:spPr/>
    </dgm:pt>
    <dgm:pt modelId="{36BBE1CC-7776-4E07-84AF-0016284190FB}" type="pres">
      <dgm:prSet presAssocID="{2855235B-A0AE-461F-88D2-42D6F6FA2E75}" presName="node" presStyleLbl="node1" presStyleIdx="1" presStyleCnt="3">
        <dgm:presLayoutVars>
          <dgm:bulletEnabled val="1"/>
        </dgm:presLayoutVars>
      </dgm:prSet>
      <dgm:spPr/>
    </dgm:pt>
    <dgm:pt modelId="{235AF294-118B-4D2D-9CE3-219C1ABA6DD8}" type="pres">
      <dgm:prSet presAssocID="{D5E00808-391E-4509-911D-9B2940C4F27D}" presName="sibTrans" presStyleLbl="sibTrans2D1" presStyleIdx="1" presStyleCnt="2"/>
      <dgm:spPr/>
    </dgm:pt>
    <dgm:pt modelId="{878D16E1-E73C-4987-ACFE-8A90E15C7E0B}" type="pres">
      <dgm:prSet presAssocID="{D5E00808-391E-4509-911D-9B2940C4F27D}" presName="connectorText" presStyleLbl="sibTrans2D1" presStyleIdx="1" presStyleCnt="2"/>
      <dgm:spPr/>
    </dgm:pt>
    <dgm:pt modelId="{281CC034-43F0-4230-A706-0BA896755185}" type="pres">
      <dgm:prSet presAssocID="{9FEEFA00-A45C-4CAE-8940-0DAE20BDCE9F}" presName="node" presStyleLbl="node1" presStyleIdx="2" presStyleCnt="3">
        <dgm:presLayoutVars>
          <dgm:bulletEnabled val="1"/>
        </dgm:presLayoutVars>
      </dgm:prSet>
      <dgm:spPr/>
    </dgm:pt>
  </dgm:ptLst>
  <dgm:cxnLst>
    <dgm:cxn modelId="{70598310-ACF1-4916-9D4A-C1324555B94A}" srcId="{2E3976F6-6F19-46A1-8462-F282E61595D5}" destId="{E1BFE7C1-B5C0-492D-A4C4-734D65D80C84}" srcOrd="1" destOrd="0" parTransId="{1DDEE6C2-8487-4E13-A7D7-674DB7D25952}" sibTransId="{C36B6457-24DA-45F4-839C-AD7531EFACBB}"/>
    <dgm:cxn modelId="{30D7AE29-1F22-4FE2-89C7-408F8947C36B}" type="presOf" srcId="{AB74BE20-8907-4D8C-BB58-16424E238A73}" destId="{281CC034-43F0-4230-A706-0BA896755185}" srcOrd="0" destOrd="1" presId="urn:microsoft.com/office/officeart/2005/8/layout/process1"/>
    <dgm:cxn modelId="{9D151863-DE17-40E3-8258-8BC5EAAE4700}" type="presOf" srcId="{2E3976F6-6F19-46A1-8462-F282E61595D5}" destId="{C6E45C5F-3649-4D89-AC61-E68AFBB72BDA}" srcOrd="0" destOrd="0" presId="urn:microsoft.com/office/officeart/2005/8/layout/process1"/>
    <dgm:cxn modelId="{A0ABA664-40B5-4688-BFF6-DB20453DB606}" type="presOf" srcId="{C116270B-81E9-429A-B34B-39B29EA926BF}" destId="{C6E45C5F-3649-4D89-AC61-E68AFBB72BDA}" srcOrd="0" destOrd="1" presId="urn:microsoft.com/office/officeart/2005/8/layout/process1"/>
    <dgm:cxn modelId="{FBB39F51-71A0-4C8F-A07E-96B5BCE2B45A}" type="presOf" srcId="{D5E00808-391E-4509-911D-9B2940C4F27D}" destId="{878D16E1-E73C-4987-ACFE-8A90E15C7E0B}" srcOrd="1" destOrd="0" presId="urn:microsoft.com/office/officeart/2005/8/layout/process1"/>
    <dgm:cxn modelId="{93099A78-87EB-4FAF-9A91-9111A6D0D458}" type="presOf" srcId="{369147B2-2915-433A-BFDE-091F3FE0A14C}" destId="{975B89A0-2754-4D91-B579-D9DC80C94962}" srcOrd="0" destOrd="0" presId="urn:microsoft.com/office/officeart/2005/8/layout/process1"/>
    <dgm:cxn modelId="{D559BF5A-B94C-4AA6-84F3-83EED8707905}" type="presOf" srcId="{31C673DA-A460-4C54-B967-3A7E321183E5}" destId="{36BBE1CC-7776-4E07-84AF-0016284190FB}" srcOrd="0" destOrd="1" presId="urn:microsoft.com/office/officeart/2005/8/layout/process1"/>
    <dgm:cxn modelId="{DA64EB85-9302-4543-89D7-A2A5D881FEE2}" srcId="{2855235B-A0AE-461F-88D2-42D6F6FA2E75}" destId="{31C673DA-A460-4C54-B967-3A7E321183E5}" srcOrd="0" destOrd="0" parTransId="{B145FAC3-EFD4-4BA2-9464-6A97EB3A2E72}" sibTransId="{00FFBD96-9383-4F5B-9AE2-770E3F7C9F2A}"/>
    <dgm:cxn modelId="{998EAB86-5A34-48FB-8D86-C2CDD49C74F3}" type="presOf" srcId="{D5E00808-391E-4509-911D-9B2940C4F27D}" destId="{235AF294-118B-4D2D-9CE3-219C1ABA6DD8}" srcOrd="0" destOrd="0" presId="urn:microsoft.com/office/officeart/2005/8/layout/process1"/>
    <dgm:cxn modelId="{1930108A-B23B-4062-950C-6A894ED8819E}" type="presOf" srcId="{E1BFE7C1-B5C0-492D-A4C4-734D65D80C84}" destId="{C6E45C5F-3649-4D89-AC61-E68AFBB72BDA}" srcOrd="0" destOrd="2" presId="urn:microsoft.com/office/officeart/2005/8/layout/process1"/>
    <dgm:cxn modelId="{70E02B92-E30C-4476-8746-88A39896FEAF}" srcId="{369147B2-2915-433A-BFDE-091F3FE0A14C}" destId="{2E3976F6-6F19-46A1-8462-F282E61595D5}" srcOrd="0" destOrd="0" parTransId="{1346F29D-8497-416D-93CF-A950423B97E6}" sibTransId="{E498829E-BDB5-455E-A0DD-A1194E37ACB7}"/>
    <dgm:cxn modelId="{27C48698-A406-4CDB-AF6D-E307CF42B98E}" srcId="{369147B2-2915-433A-BFDE-091F3FE0A14C}" destId="{2855235B-A0AE-461F-88D2-42D6F6FA2E75}" srcOrd="1" destOrd="0" parTransId="{93FF54DA-2925-4F2C-B9CB-C48A51764162}" sibTransId="{D5E00808-391E-4509-911D-9B2940C4F27D}"/>
    <dgm:cxn modelId="{098018AA-4753-4919-85B7-FD98B3EFE9D0}" type="presOf" srcId="{9FEEFA00-A45C-4CAE-8940-0DAE20BDCE9F}" destId="{281CC034-43F0-4230-A706-0BA896755185}" srcOrd="0" destOrd="0" presId="urn:microsoft.com/office/officeart/2005/8/layout/process1"/>
    <dgm:cxn modelId="{46968BC9-2A3B-40B8-97FA-53789AA1FDC3}" type="presOf" srcId="{E498829E-BDB5-455E-A0DD-A1194E37ACB7}" destId="{A8AFE514-32EA-4C71-924A-108C2499F549}" srcOrd="0" destOrd="0" presId="urn:microsoft.com/office/officeart/2005/8/layout/process1"/>
    <dgm:cxn modelId="{1EED82CA-33D9-42C4-AC96-9088453C7740}" srcId="{369147B2-2915-433A-BFDE-091F3FE0A14C}" destId="{9FEEFA00-A45C-4CAE-8940-0DAE20BDCE9F}" srcOrd="2" destOrd="0" parTransId="{B5493C8A-6F09-4979-A7C1-B4CA5D714956}" sibTransId="{B92C5129-F183-4F0B-9529-6D2309428C90}"/>
    <dgm:cxn modelId="{3F9261DC-9A62-46DC-9E45-09FE0700E081}" type="presOf" srcId="{E498829E-BDB5-455E-A0DD-A1194E37ACB7}" destId="{34B98B0C-6B87-4228-A9F8-F0ABDAED01FE}" srcOrd="1" destOrd="0" presId="urn:microsoft.com/office/officeart/2005/8/layout/process1"/>
    <dgm:cxn modelId="{472A47DD-8340-475A-9205-8355288FD051}" type="presOf" srcId="{2855235B-A0AE-461F-88D2-42D6F6FA2E75}" destId="{36BBE1CC-7776-4E07-84AF-0016284190FB}" srcOrd="0" destOrd="0" presId="urn:microsoft.com/office/officeart/2005/8/layout/process1"/>
    <dgm:cxn modelId="{3D2120F9-173B-4B44-8CDA-8C266B003D4A}" srcId="{2E3976F6-6F19-46A1-8462-F282E61595D5}" destId="{C116270B-81E9-429A-B34B-39B29EA926BF}" srcOrd="0" destOrd="0" parTransId="{5BBA7A1C-90C8-4677-ABBF-11DB5AEEB814}" sibTransId="{0141A4B0-2613-4AA3-AB53-9C8581BAAD0E}"/>
    <dgm:cxn modelId="{947C0BFC-A813-4ED1-9ACB-838599108F68}" srcId="{9FEEFA00-A45C-4CAE-8940-0DAE20BDCE9F}" destId="{AB74BE20-8907-4D8C-BB58-16424E238A73}" srcOrd="0" destOrd="0" parTransId="{0F5482EE-1AD2-44AA-B805-7290AFD79D43}" sibTransId="{69C642B7-B21E-4EF5-84AD-0DF779AB36E3}"/>
    <dgm:cxn modelId="{07548056-C62B-486C-99F5-E1AABD0E1CAF}" type="presParOf" srcId="{975B89A0-2754-4D91-B579-D9DC80C94962}" destId="{C6E45C5F-3649-4D89-AC61-E68AFBB72BDA}" srcOrd="0" destOrd="0" presId="urn:microsoft.com/office/officeart/2005/8/layout/process1"/>
    <dgm:cxn modelId="{8EC5AC28-1A71-41B8-AEB9-9F1D9B81AACC}" type="presParOf" srcId="{975B89A0-2754-4D91-B579-D9DC80C94962}" destId="{A8AFE514-32EA-4C71-924A-108C2499F549}" srcOrd="1" destOrd="0" presId="urn:microsoft.com/office/officeart/2005/8/layout/process1"/>
    <dgm:cxn modelId="{40515775-3E99-4DC4-B2E4-21B1F7B16957}" type="presParOf" srcId="{A8AFE514-32EA-4C71-924A-108C2499F549}" destId="{34B98B0C-6B87-4228-A9F8-F0ABDAED01FE}" srcOrd="0" destOrd="0" presId="urn:microsoft.com/office/officeart/2005/8/layout/process1"/>
    <dgm:cxn modelId="{329543F8-8F86-498B-8C35-6DAB2713F10D}" type="presParOf" srcId="{975B89A0-2754-4D91-B579-D9DC80C94962}" destId="{36BBE1CC-7776-4E07-84AF-0016284190FB}" srcOrd="2" destOrd="0" presId="urn:microsoft.com/office/officeart/2005/8/layout/process1"/>
    <dgm:cxn modelId="{B9CE1C06-E688-46B2-AC2D-F3975652458D}" type="presParOf" srcId="{975B89A0-2754-4D91-B579-D9DC80C94962}" destId="{235AF294-118B-4D2D-9CE3-219C1ABA6DD8}" srcOrd="3" destOrd="0" presId="urn:microsoft.com/office/officeart/2005/8/layout/process1"/>
    <dgm:cxn modelId="{A7BF33CD-C922-42C5-ACF4-E9ECE2013AF2}" type="presParOf" srcId="{235AF294-118B-4D2D-9CE3-219C1ABA6DD8}" destId="{878D16E1-E73C-4987-ACFE-8A90E15C7E0B}" srcOrd="0" destOrd="0" presId="urn:microsoft.com/office/officeart/2005/8/layout/process1"/>
    <dgm:cxn modelId="{03F49A96-9387-41E2-B389-1D65514D297B}" type="presParOf" srcId="{975B89A0-2754-4D91-B579-D9DC80C94962}" destId="{281CC034-43F0-4230-A706-0BA89675518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CFD8F-17A8-4AF3-9469-F34971E8AE00}">
      <dsp:nvSpPr>
        <dsp:cNvPr id="0" name=""/>
        <dsp:cNvSpPr/>
      </dsp:nvSpPr>
      <dsp:spPr>
        <a:xfrm>
          <a:off x="0" y="29479"/>
          <a:ext cx="6303729" cy="8353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Bảng phân công công việc</a:t>
          </a:r>
        </a:p>
      </dsp:txBody>
      <dsp:txXfrm>
        <a:off x="40780" y="70259"/>
        <a:ext cx="6222169" cy="753820"/>
      </dsp:txXfrm>
    </dsp:sp>
    <dsp:sp modelId="{DD0CFFB6-2A80-472E-89EA-626D007A3BDA}">
      <dsp:nvSpPr>
        <dsp:cNvPr id="0" name=""/>
        <dsp:cNvSpPr/>
      </dsp:nvSpPr>
      <dsp:spPr>
        <a:xfrm>
          <a:off x="0" y="962779"/>
          <a:ext cx="6303729" cy="835380"/>
        </a:xfrm>
        <a:prstGeom prst="roundRect">
          <a:avLst/>
        </a:prstGeom>
        <a:solidFill>
          <a:schemeClr val="accent2">
            <a:hueOff val="-286388"/>
            <a:satOff val="-3486"/>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Mô hình hoạt động</a:t>
          </a:r>
        </a:p>
      </dsp:txBody>
      <dsp:txXfrm>
        <a:off x="40780" y="1003559"/>
        <a:ext cx="6222169" cy="753820"/>
      </dsp:txXfrm>
    </dsp:sp>
    <dsp:sp modelId="{59EA2F93-267E-4196-A8AE-29458D906146}">
      <dsp:nvSpPr>
        <dsp:cNvPr id="0" name=""/>
        <dsp:cNvSpPr/>
      </dsp:nvSpPr>
      <dsp:spPr>
        <a:xfrm>
          <a:off x="0" y="1896079"/>
          <a:ext cx="6303729" cy="835380"/>
        </a:xfrm>
        <a:prstGeom prst="roundRect">
          <a:avLst/>
        </a:prstGeom>
        <a:solidFill>
          <a:schemeClr val="accent2">
            <a:hueOff val="-572776"/>
            <a:satOff val="-6972"/>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Thư viện sử dụng</a:t>
          </a:r>
        </a:p>
      </dsp:txBody>
      <dsp:txXfrm>
        <a:off x="40780" y="1936859"/>
        <a:ext cx="6222169" cy="753820"/>
      </dsp:txXfrm>
    </dsp:sp>
    <dsp:sp modelId="{81975203-8FFE-46D7-B742-6745550E722F}">
      <dsp:nvSpPr>
        <dsp:cNvPr id="0" name=""/>
        <dsp:cNvSpPr/>
      </dsp:nvSpPr>
      <dsp:spPr>
        <a:xfrm>
          <a:off x="0" y="2829379"/>
          <a:ext cx="6303729" cy="835380"/>
        </a:xfrm>
        <a:prstGeom prst="roundRect">
          <a:avLst/>
        </a:prstGeom>
        <a:solidFill>
          <a:schemeClr val="accent2">
            <a:hueOff val="-859164"/>
            <a:satOff val="-10457"/>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Mô tả ch</a:t>
          </a:r>
          <a:r>
            <a:rPr lang="vi-VN" sz="3400" kern="1200"/>
            <a:t>ư</a:t>
          </a:r>
          <a:r>
            <a:rPr lang="en-US" sz="3400" kern="1200"/>
            <a:t>ơng trình</a:t>
          </a:r>
        </a:p>
      </dsp:txBody>
      <dsp:txXfrm>
        <a:off x="40780" y="2870159"/>
        <a:ext cx="6222169" cy="753820"/>
      </dsp:txXfrm>
    </dsp:sp>
    <dsp:sp modelId="{2B29B4D4-B8F4-46ED-A21D-E0CE919E17A2}">
      <dsp:nvSpPr>
        <dsp:cNvPr id="0" name=""/>
        <dsp:cNvSpPr/>
      </dsp:nvSpPr>
      <dsp:spPr>
        <a:xfrm>
          <a:off x="0" y="3762679"/>
          <a:ext cx="6303729" cy="835380"/>
        </a:xfrm>
        <a:prstGeom prst="roundRect">
          <a:avLst/>
        </a:prstGeom>
        <a:solidFill>
          <a:schemeClr val="accent2">
            <a:hueOff val="-1145553"/>
            <a:satOff val="-13943"/>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Kết quả hoạt động</a:t>
          </a:r>
        </a:p>
      </dsp:txBody>
      <dsp:txXfrm>
        <a:off x="40780" y="3803459"/>
        <a:ext cx="6222169" cy="753820"/>
      </dsp:txXfrm>
    </dsp:sp>
    <dsp:sp modelId="{2588A00B-E43E-4B6F-AA41-D8F443B7C0D9}">
      <dsp:nvSpPr>
        <dsp:cNvPr id="0" name=""/>
        <dsp:cNvSpPr/>
      </dsp:nvSpPr>
      <dsp:spPr>
        <a:xfrm>
          <a:off x="0" y="4695979"/>
          <a:ext cx="6303729" cy="835380"/>
        </a:xfrm>
        <a:prstGeom prst="roundRect">
          <a:avLst/>
        </a:prstGeom>
        <a:solidFill>
          <a:schemeClr val="accent2">
            <a:hueOff val="-1431941"/>
            <a:satOff val="-17429"/>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Tài liệu tham khảo</a:t>
          </a:r>
        </a:p>
      </dsp:txBody>
      <dsp:txXfrm>
        <a:off x="40780" y="4736759"/>
        <a:ext cx="6222169" cy="7538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45C5F-3649-4D89-AC61-E68AFBB72BDA}">
      <dsp:nvSpPr>
        <dsp:cNvPr id="0" name=""/>
        <dsp:cNvSpPr/>
      </dsp:nvSpPr>
      <dsp:spPr>
        <a:xfrm>
          <a:off x="9242" y="1100886"/>
          <a:ext cx="2762398" cy="16574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Access</a:t>
          </a:r>
          <a:endParaRPr lang="vi-VN" sz="3100" kern="1200"/>
        </a:p>
        <a:p>
          <a:pPr marL="228600" lvl="1" indent="-228600" algn="l" defTabSz="1066800">
            <a:lnSpc>
              <a:spcPct val="90000"/>
            </a:lnSpc>
            <a:spcBef>
              <a:spcPct val="0"/>
            </a:spcBef>
            <a:spcAft>
              <a:spcPct val="15000"/>
            </a:spcAft>
            <a:buChar char="•"/>
          </a:pPr>
          <a:r>
            <a:rPr lang="en-US" sz="2400" kern="1200"/>
            <a:t>WinPcap</a:t>
          </a:r>
          <a:endParaRPr lang="vi-VN" sz="2400" kern="1200"/>
        </a:p>
        <a:p>
          <a:pPr marL="228600" lvl="1" indent="-228600" algn="l" defTabSz="1066800">
            <a:lnSpc>
              <a:spcPct val="90000"/>
            </a:lnSpc>
            <a:spcBef>
              <a:spcPct val="0"/>
            </a:spcBef>
            <a:spcAft>
              <a:spcPct val="15000"/>
            </a:spcAft>
            <a:buChar char="•"/>
          </a:pPr>
          <a:r>
            <a:rPr lang="en-US" sz="2400" kern="1200"/>
            <a:t>Pcap.Net</a:t>
          </a:r>
          <a:endParaRPr lang="vi-VN" sz="2400" kern="1200"/>
        </a:p>
      </dsp:txBody>
      <dsp:txXfrm>
        <a:off x="57787" y="1149431"/>
        <a:ext cx="2665308" cy="1560349"/>
      </dsp:txXfrm>
    </dsp:sp>
    <dsp:sp modelId="{A8AFE514-32EA-4C71-924A-108C2499F549}">
      <dsp:nvSpPr>
        <dsp:cNvPr id="0" name=""/>
        <dsp:cNvSpPr/>
      </dsp:nvSpPr>
      <dsp:spPr>
        <a:xfrm>
          <a:off x="3047880" y="1587069"/>
          <a:ext cx="585628" cy="68507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vi-VN" sz="2500" kern="1200"/>
        </a:p>
      </dsp:txBody>
      <dsp:txXfrm>
        <a:off x="3047880" y="1724084"/>
        <a:ext cx="409940" cy="411044"/>
      </dsp:txXfrm>
    </dsp:sp>
    <dsp:sp modelId="{36BBE1CC-7776-4E07-84AF-0016284190FB}">
      <dsp:nvSpPr>
        <dsp:cNvPr id="0" name=""/>
        <dsp:cNvSpPr/>
      </dsp:nvSpPr>
      <dsp:spPr>
        <a:xfrm>
          <a:off x="3876600" y="1100886"/>
          <a:ext cx="2762398" cy="1657439"/>
        </a:xfrm>
        <a:prstGeom prst="roundRect">
          <a:avLst>
            <a:gd name="adj" fmla="val 10000"/>
          </a:avLst>
        </a:prstGeom>
        <a:solidFill>
          <a:schemeClr val="accent4">
            <a:hueOff val="-733181"/>
            <a:satOff val="-1444"/>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Business</a:t>
          </a:r>
          <a:endParaRPr lang="vi-VN" sz="3100" kern="1200"/>
        </a:p>
        <a:p>
          <a:pPr marL="228600" lvl="1" indent="-228600" algn="l" defTabSz="1066800">
            <a:lnSpc>
              <a:spcPct val="90000"/>
            </a:lnSpc>
            <a:spcBef>
              <a:spcPct val="0"/>
            </a:spcBef>
            <a:spcAft>
              <a:spcPct val="15000"/>
            </a:spcAft>
            <a:buChar char="•"/>
          </a:pPr>
          <a:r>
            <a:rPr lang="en-US" sz="2400" kern="1200"/>
            <a:t>Class Library</a:t>
          </a:r>
          <a:endParaRPr lang="vi-VN" sz="2400" kern="1200"/>
        </a:p>
      </dsp:txBody>
      <dsp:txXfrm>
        <a:off x="3925145" y="1149431"/>
        <a:ext cx="2665308" cy="1560349"/>
      </dsp:txXfrm>
    </dsp:sp>
    <dsp:sp modelId="{235AF294-118B-4D2D-9CE3-219C1ABA6DD8}">
      <dsp:nvSpPr>
        <dsp:cNvPr id="0" name=""/>
        <dsp:cNvSpPr/>
      </dsp:nvSpPr>
      <dsp:spPr>
        <a:xfrm>
          <a:off x="6915239" y="1587069"/>
          <a:ext cx="585628" cy="685074"/>
        </a:xfrm>
        <a:prstGeom prst="rightArrow">
          <a:avLst>
            <a:gd name="adj1" fmla="val 60000"/>
            <a:gd name="adj2" fmla="val 50000"/>
          </a:avLst>
        </a:prstGeom>
        <a:solidFill>
          <a:schemeClr val="accent4">
            <a:hueOff val="-1466363"/>
            <a:satOff val="-2887"/>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vi-VN" sz="2500" kern="1200"/>
        </a:p>
      </dsp:txBody>
      <dsp:txXfrm>
        <a:off x="6915239" y="1724084"/>
        <a:ext cx="409940" cy="411044"/>
      </dsp:txXfrm>
    </dsp:sp>
    <dsp:sp modelId="{281CC034-43F0-4230-A706-0BA896755185}">
      <dsp:nvSpPr>
        <dsp:cNvPr id="0" name=""/>
        <dsp:cNvSpPr/>
      </dsp:nvSpPr>
      <dsp:spPr>
        <a:xfrm>
          <a:off x="7743958" y="1100886"/>
          <a:ext cx="2762398" cy="1657439"/>
        </a:xfrm>
        <a:prstGeom prst="roundRect">
          <a:avLst>
            <a:gd name="adj" fmla="val 10000"/>
          </a:avLst>
        </a:prstGeom>
        <a:solidFill>
          <a:schemeClr val="accent4">
            <a:hueOff val="-1466363"/>
            <a:satOff val="-2887"/>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Application</a:t>
          </a:r>
          <a:endParaRPr lang="vi-VN" sz="3100" kern="1200"/>
        </a:p>
        <a:p>
          <a:pPr marL="228600" lvl="1" indent="-228600" algn="l" defTabSz="1066800">
            <a:lnSpc>
              <a:spcPct val="90000"/>
            </a:lnSpc>
            <a:spcBef>
              <a:spcPct val="0"/>
            </a:spcBef>
            <a:spcAft>
              <a:spcPct val="15000"/>
            </a:spcAft>
            <a:buChar char="•"/>
          </a:pPr>
          <a:r>
            <a:rPr lang="en-US" sz="2400" kern="1200"/>
            <a:t>WPF Application</a:t>
          </a:r>
          <a:endParaRPr lang="vi-VN" sz="2400" kern="1200"/>
        </a:p>
      </dsp:txBody>
      <dsp:txXfrm>
        <a:off x="7792503" y="1149431"/>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0CEB7-672A-496E-B6C1-4E12BB01AE9F}" type="datetimeFigureOut">
              <a:rPr lang="en-US" smtClean="0"/>
              <a:t>6/12/2020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2337E-2B03-4F5A-9505-56418E5C6D17}" type="slidenum">
              <a:rPr lang="en-US" smtClean="0"/>
              <a:t>‹#›</a:t>
            </a:fld>
            <a:endParaRPr lang="en-US"/>
          </a:p>
        </p:txBody>
      </p:sp>
    </p:spTree>
    <p:extLst>
      <p:ext uri="{BB962C8B-B14F-4D97-AF65-F5344CB8AC3E}">
        <p14:creationId xmlns:p14="http://schemas.microsoft.com/office/powerpoint/2010/main" val="248390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Mô tả mô hình:</a:t>
            </a:r>
          </a:p>
          <a:p>
            <a:pPr marL="342900" marR="0" lvl="0" indent="-342900" algn="just">
              <a:lnSpc>
                <a:spcPct val="150000"/>
              </a:lnSpc>
              <a:spcBef>
                <a:spcPts val="0"/>
              </a:spcBef>
              <a:spcAft>
                <a:spcPts val="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Tầng đầu tiên là </a:t>
            </a:r>
            <a:r>
              <a:rPr lang="en-US" sz="1200" i="1">
                <a:effectLst/>
                <a:latin typeface="Times New Roman" panose="02020603050405020304" pitchFamily="18" charset="0"/>
                <a:ea typeface="Calibri" panose="020F0502020204030204" pitchFamily="34" charset="0"/>
                <a:cs typeface="Arial" panose="020B0604020202020204" pitchFamily="34" charset="0"/>
              </a:rPr>
              <a:t>Data Access</a:t>
            </a:r>
            <a:r>
              <a:rPr lang="en-US" sz="1200">
                <a:effectLst/>
                <a:latin typeface="Times New Roman" panose="02020603050405020304" pitchFamily="18" charset="0"/>
                <a:ea typeface="Calibri" panose="020F0502020204030204" pitchFamily="34" charset="0"/>
                <a:cs typeface="Arial" panose="020B0604020202020204" pitchFamily="34" charset="0"/>
              </a:rPr>
              <a:t>, tầng này là tầng thấp nhất của mô hình, nơi mà các tầng cao hơn sử dụng nó để truy cập dữ liệu (khai thác các gói tin trong mạng). Trong phạm vi đề tài này, tầng Data Access bao gồm hai thành phần chính là WinPcap và Pcap.Net. Pcap.Net là thư viện mã nguồn mở, được xây dựng thành Nuget Package và quản lý bởi nuget.org, còn WinPcap cung cấp trình điều khiển (driver) để Pcap.net hoạt động được.</a:t>
            </a:r>
          </a:p>
          <a:p>
            <a:pPr marL="342900" marR="0" lvl="0" indent="-342900" algn="just">
              <a:lnSpc>
                <a:spcPct val="150000"/>
              </a:lnSpc>
              <a:spcBef>
                <a:spcPts val="0"/>
              </a:spcBef>
              <a:spcAft>
                <a:spcPts val="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Tầng </a:t>
            </a:r>
            <a:r>
              <a:rPr lang="en-US" sz="1200" i="1">
                <a:effectLst/>
                <a:latin typeface="Times New Roman" panose="02020603050405020304" pitchFamily="18" charset="0"/>
                <a:ea typeface="Calibri" panose="020F0502020204030204" pitchFamily="34" charset="0"/>
                <a:cs typeface="Arial" panose="020B0604020202020204" pitchFamily="34" charset="0"/>
              </a:rPr>
              <a:t>Business</a:t>
            </a:r>
            <a:r>
              <a:rPr lang="en-US" sz="1200">
                <a:effectLst/>
                <a:latin typeface="Times New Roman" panose="02020603050405020304" pitchFamily="18" charset="0"/>
                <a:ea typeface="Calibri" panose="020F0502020204030204" pitchFamily="34" charset="0"/>
                <a:cs typeface="Arial" panose="020B0604020202020204" pitchFamily="34" charset="0"/>
              </a:rPr>
              <a:t> còn gọi là tầng nghiệp vụ, thuộc loại Class Library Project, sử dụng khả năng liệt kê các interface mạng và bắt gói tin của thư viện Pcap.Net để xây dựng các phương thức cho tầng Application sử dụng.</a:t>
            </a:r>
          </a:p>
          <a:p>
            <a:pPr marL="342900" marR="0" lvl="0" indent="-342900" algn="just">
              <a:lnSpc>
                <a:spcPct val="150000"/>
              </a:lnSpc>
              <a:spcBef>
                <a:spcPts val="0"/>
              </a:spcBef>
              <a:spcAft>
                <a:spcPts val="80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Tầng</a:t>
            </a:r>
            <a:r>
              <a:rPr lang="en-US" sz="1200" i="1">
                <a:effectLst/>
                <a:latin typeface="Times New Roman" panose="02020603050405020304" pitchFamily="18" charset="0"/>
                <a:ea typeface="Calibri" panose="020F0502020204030204" pitchFamily="34" charset="0"/>
                <a:cs typeface="Arial" panose="020B0604020202020204" pitchFamily="34" charset="0"/>
              </a:rPr>
              <a:t> Application</a:t>
            </a:r>
            <a:r>
              <a:rPr lang="en-US" sz="1200">
                <a:effectLst/>
                <a:latin typeface="Times New Roman" panose="02020603050405020304" pitchFamily="18" charset="0"/>
                <a:ea typeface="Calibri" panose="020F0502020204030204" pitchFamily="34" charset="0"/>
                <a:cs typeface="Arial" panose="020B0604020202020204" pitchFamily="34" charset="0"/>
              </a:rPr>
              <a:t> được gọi là tầng ứng dụng, thông thường nó có thể là Windows Forms (WinForms), Windows Presentation Foundation (WPF), Mobile App, Website,… sử dụng các phương thức được định nghĩa trong tầng Business mà không cần truy cập trực tiếp tầng Data Access, cung cấp giao diện độ họa cho người dùng sử dụng.</a:t>
            </a:r>
          </a:p>
          <a:p>
            <a:pPr marL="0" marR="0" algn="l">
              <a:lnSpc>
                <a:spcPct val="150000"/>
              </a:lnSpc>
              <a:spcBef>
                <a:spcPts val="0"/>
              </a:spcBef>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Một số lợi ích của mô hình 3 tầng này:</a:t>
            </a:r>
          </a:p>
          <a:p>
            <a:pPr marL="342900" marR="0" lvl="0" indent="-342900" algn="just">
              <a:lnSpc>
                <a:spcPct val="150000"/>
              </a:lnSpc>
              <a:spcBef>
                <a:spcPts val="0"/>
              </a:spcBef>
              <a:spcAft>
                <a:spcPts val="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Phát triển các thành phần/module một cách độc lập.</a:t>
            </a:r>
          </a:p>
          <a:p>
            <a:pPr marL="342900" marR="0" lvl="0" indent="-342900" algn="just">
              <a:lnSpc>
                <a:spcPct val="150000"/>
              </a:lnSpc>
              <a:spcBef>
                <a:spcPts val="0"/>
              </a:spcBef>
              <a:spcAft>
                <a:spcPts val="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Dễ bảo trì phần mềm, không ảnh hưởng đến các lớp khác thuộc tầng khác.</a:t>
            </a:r>
          </a:p>
          <a:p>
            <a:pPr marL="342900" marR="0" lvl="0" indent="-342900" algn="just">
              <a:lnSpc>
                <a:spcPct val="150000"/>
              </a:lnSpc>
              <a:spcBef>
                <a:spcPts val="0"/>
              </a:spcBef>
              <a:spcAft>
                <a:spcPts val="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Tầng cao hơn chỉ cần sử dụng các phương thức của tầng thấp hơn mà không cần quan tâm đến thực hiện những gì.</a:t>
            </a:r>
          </a:p>
          <a:p>
            <a:pPr marL="342900" marR="0" lvl="0" indent="-342900" algn="just">
              <a:lnSpc>
                <a:spcPct val="150000"/>
              </a:lnSpc>
              <a:spcBef>
                <a:spcPts val="0"/>
              </a:spcBef>
              <a:spcAft>
                <a:spcPts val="800"/>
              </a:spcAft>
              <a:buFont typeface="Symbol" panose="05050102010706020507" pitchFamily="18" charset="2"/>
              <a:buChar char=""/>
            </a:pPr>
            <a:r>
              <a:rPr lang="en-US" sz="1200">
                <a:effectLst/>
                <a:latin typeface="Times New Roman" panose="02020603050405020304" pitchFamily="18" charset="0"/>
                <a:ea typeface="Calibri" panose="020F0502020204030204" pitchFamily="34" charset="0"/>
                <a:cs typeface="Arial" panose="020B0604020202020204" pitchFamily="34" charset="0"/>
              </a:rPr>
              <a:t>Dễ phát triển, nâng cấp và tái sử dụng cho sau này.</a:t>
            </a:r>
          </a:p>
          <a:p>
            <a:r>
              <a:rPr lang="vi-VN" sz="1200">
                <a:effectLst/>
                <a:latin typeface="Times New Roman" panose="02020603050405020304" pitchFamily="18" charset="0"/>
                <a:ea typeface="Calibri" panose="020F0502020204030204" pitchFamily="34" charset="0"/>
                <a:cs typeface="Arial" panose="020B0604020202020204" pitchFamily="34" charset="0"/>
              </a:rPr>
              <a:t>Dễ phân chia công việc cho các thành viên.</a:t>
            </a:r>
            <a:endParaRPr lang="en-US"/>
          </a:p>
        </p:txBody>
      </p:sp>
      <p:sp>
        <p:nvSpPr>
          <p:cNvPr id="4" name="Slide Number Placeholder 3"/>
          <p:cNvSpPr>
            <a:spLocks noGrp="1"/>
          </p:cNvSpPr>
          <p:nvPr>
            <p:ph type="sldNum" sz="quarter" idx="5"/>
          </p:nvPr>
        </p:nvSpPr>
        <p:spPr/>
        <p:txBody>
          <a:bodyPr/>
          <a:lstStyle/>
          <a:p>
            <a:fld id="{F232337E-2B03-4F5A-9505-56418E5C6D17}" type="slidenum">
              <a:rPr lang="en-US" smtClean="0"/>
              <a:t>4</a:t>
            </a:fld>
            <a:endParaRPr lang="en-US"/>
          </a:p>
        </p:txBody>
      </p:sp>
    </p:spTree>
    <p:extLst>
      <p:ext uri="{BB962C8B-B14F-4D97-AF65-F5344CB8AC3E}">
        <p14:creationId xmlns:p14="http://schemas.microsoft.com/office/powerpoint/2010/main" val="10234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Tập hợp các giao thức hoạt động cùng nhau ở các cấp độ khác nhau để cho phép giao tiếp trên mạng. Ví dụ: TCP / IP, ngăn xếp giao thức trên Internet, kết hợp hơn 100 tiêu chuẩn bao gồm FTP, IP, SMTP, TCP và Telnet. </a:t>
            </a:r>
            <a:endParaRPr lang="en-US"/>
          </a:p>
        </p:txBody>
      </p:sp>
      <p:sp>
        <p:nvSpPr>
          <p:cNvPr id="4" name="Slide Number Placeholder 3"/>
          <p:cNvSpPr>
            <a:spLocks noGrp="1"/>
          </p:cNvSpPr>
          <p:nvPr>
            <p:ph type="sldNum" sz="quarter" idx="5"/>
          </p:nvPr>
        </p:nvSpPr>
        <p:spPr/>
        <p:txBody>
          <a:bodyPr/>
          <a:lstStyle/>
          <a:p>
            <a:fld id="{F232337E-2B03-4F5A-9505-56418E5C6D17}" type="slidenum">
              <a:rPr lang="en-US" smtClean="0"/>
              <a:t>5</a:t>
            </a:fld>
            <a:endParaRPr lang="en-US"/>
          </a:p>
        </p:txBody>
      </p:sp>
    </p:spTree>
    <p:extLst>
      <p:ext uri="{BB962C8B-B14F-4D97-AF65-F5344CB8AC3E}">
        <p14:creationId xmlns:p14="http://schemas.microsoft.com/office/powerpoint/2010/main" val="225380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NDIS hỗ trợ 3 loại trình điều khiển mạng:</a:t>
            </a:r>
          </a:p>
          <a:p>
            <a:r>
              <a:rPr lang="vi-VN"/>
              <a:t>•	Network interface card (NIC): Trình điều khiển NIC trực tiếp quản lý các NIC, cung cấp interface giúp các tầng ở trên phần cứng có thể gửi gói tin, xử lý ngắt, cài đặt lại NIC, tạm dừng,… Trình điều khiển NIC có thể là miniport hoặc legacy.</a:t>
            </a:r>
          </a:p>
          <a:p>
            <a:r>
              <a:rPr lang="vi-VN"/>
              <a:t>•	Các trình điều khiển trung gian: Trình điều khiển trung gian nằm giữa trình điều khiển giao thức và miniport. Nó còn có thể là tầng trên của trình điều khiển trung gian khác mặc dù việc xếp lớp như vậy có thể có ảnh hưởng tiêu cực đến hiệu năng hệ thống. Nó có nhiệm vụ thực hiện dịch phương tiện từ giao thức này sang giao thức kia.</a:t>
            </a:r>
          </a:p>
          <a:p>
            <a:r>
              <a:rPr lang="vi-VN"/>
              <a:t>•	Trình điều khiển vận chuyển hoặc giao thức: Thực hiện một ngăn xếp giao thức mạng như IPX/SPX hoặc TCP/IP, cung cấp dịch vụ cho một hoặc nhiều NIC. Nó phục vụ cho tầng ứng dụng (tầng cao hơn nó) và kết nối đến một hoặc nhiều NIC, NDIS trung gian khác ở tầng thấp hơn.</a:t>
            </a:r>
          </a:p>
        </p:txBody>
      </p:sp>
      <p:sp>
        <p:nvSpPr>
          <p:cNvPr id="4" name="Slide Number Placeholder 3"/>
          <p:cNvSpPr>
            <a:spLocks noGrp="1"/>
          </p:cNvSpPr>
          <p:nvPr>
            <p:ph type="sldNum" sz="quarter" idx="5"/>
          </p:nvPr>
        </p:nvSpPr>
        <p:spPr/>
        <p:txBody>
          <a:bodyPr/>
          <a:lstStyle/>
          <a:p>
            <a:fld id="{F232337E-2B03-4F5A-9505-56418E5C6D17}" type="slidenum">
              <a:rPr lang="en-US" smtClean="0"/>
              <a:t>12</a:t>
            </a:fld>
            <a:endParaRPr lang="en-US"/>
          </a:p>
        </p:txBody>
      </p:sp>
    </p:spTree>
    <p:extLst>
      <p:ext uri="{BB962C8B-B14F-4D97-AF65-F5344CB8AC3E}">
        <p14:creationId xmlns:p14="http://schemas.microsoft.com/office/powerpoint/2010/main" val="250880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NDIS hỗ trợ 3 loại trình điều khiển mạng:</a:t>
            </a:r>
          </a:p>
          <a:p>
            <a:r>
              <a:rPr lang="vi-VN"/>
              <a:t>•</a:t>
            </a:r>
            <a:r>
              <a:rPr lang="en-US"/>
              <a:t> </a:t>
            </a:r>
            <a:r>
              <a:rPr lang="vi-VN"/>
              <a:t>Network interface card (NIC): Trình điều khiển NIC trực tiếp quản lý các NIC, cung cấp interface giúp các tầng ở trên phần cứng có thể gửi gói tin, xử lý ngắt, cài đặt lại NIC, tạm dừng,… Trình điều khiển NIC có thể là miniport hoặc legacy.</a:t>
            </a:r>
          </a:p>
          <a:p>
            <a:r>
              <a:rPr lang="vi-VN"/>
              <a:t>•</a:t>
            </a:r>
            <a:r>
              <a:rPr lang="en-US"/>
              <a:t> </a:t>
            </a:r>
            <a:r>
              <a:rPr lang="vi-VN"/>
              <a:t>Các trình điều khiển trung gian: Trình điều khiển trung gian nằm giữa trình điều khiển giao thức và miniport. Nó còn có thể là tầng trên của trình điều khiển trung gian khác mặc dù việc xếp lớp như vậy có thể có ảnh hưởng tiêu cực đến hiệu năng hệ thống. Nó có nhiệm vụ thực hiện dịch phương tiện từ giao thức này sang giao thức kia.</a:t>
            </a:r>
          </a:p>
          <a:p>
            <a:r>
              <a:rPr lang="vi-VN"/>
              <a:t>•</a:t>
            </a:r>
            <a:r>
              <a:rPr lang="en-US"/>
              <a:t> </a:t>
            </a:r>
            <a:r>
              <a:rPr lang="vi-VN"/>
              <a:t>Trình điều khiển vận chuyển hoặc giao thức: Thực hiện một ngăn xếp giao thức mạng như IPX/SPX hoặc TCP/IP, cung cấp dịch vụ cho một hoặc nhiều NIC. Nó phục vụ cho tầng ứng dụng (tầng cao hơn nó) và kết nối đến một hoặc nhiều NIC, NDIS trung gian khác ở tầng thấp hơn.</a:t>
            </a:r>
          </a:p>
        </p:txBody>
      </p:sp>
      <p:sp>
        <p:nvSpPr>
          <p:cNvPr id="4" name="Slide Number Placeholder 3"/>
          <p:cNvSpPr>
            <a:spLocks noGrp="1"/>
          </p:cNvSpPr>
          <p:nvPr>
            <p:ph type="sldNum" sz="quarter" idx="5"/>
          </p:nvPr>
        </p:nvSpPr>
        <p:spPr/>
        <p:txBody>
          <a:bodyPr/>
          <a:lstStyle/>
          <a:p>
            <a:fld id="{F232337E-2B03-4F5A-9505-56418E5C6D17}" type="slidenum">
              <a:rPr lang="en-US" smtClean="0"/>
              <a:t>13</a:t>
            </a:fld>
            <a:endParaRPr lang="en-US"/>
          </a:p>
        </p:txBody>
      </p:sp>
    </p:spTree>
    <p:extLst>
      <p:ext uri="{BB962C8B-B14F-4D97-AF65-F5344CB8AC3E}">
        <p14:creationId xmlns:p14="http://schemas.microsoft.com/office/powerpoint/2010/main" val="231047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Quá trình bắt gói tin phụ thuộc vào hai thành phần chính:</a:t>
            </a:r>
          </a:p>
          <a:p>
            <a:r>
              <a:rPr lang="vi-VN"/>
              <a:t>•</a:t>
            </a:r>
            <a:r>
              <a:rPr lang="en-US"/>
              <a:t> </a:t>
            </a:r>
            <a:r>
              <a:rPr lang="vi-VN"/>
              <a:t>Một bộ lọc quyết định một gói tin đang đến có được chấp nhận để sao chép nó đến cho ứng dụng đang chờ. Hầu hết các ứng dụng sử dụng NPF từ chối hơn là chấp nhận, do đó bộ lọc gói linh hoạt và hiệu quả mang lại hiệu suất cao cho ứng dụng. Bộ lọc này được dẫn xuất từ Berkeley Packet Filter  (BPF).</a:t>
            </a:r>
          </a:p>
          <a:p>
            <a:r>
              <a:rPr lang="vi-VN"/>
              <a:t>•</a:t>
            </a:r>
            <a:r>
              <a:rPr lang="en-US"/>
              <a:t> </a:t>
            </a:r>
            <a:r>
              <a:rPr lang="vi-VN"/>
              <a:t>Một bộ đệm lưu trữ gói tin để tránh thất thoát. Nó lưu lại cùng với header bao gồm dấu thời gian (timestamp), kích thước gói tin. Nếu độ đệm bị đầy thì khi một gói tin đến, gói tin đó sẽ bị loại bỏ. Tuy nhiên, cả bộ đệm người dùng và bộ đệm kernel có thể được thay đổi trong thời gian chạy để có thể linh hoạt tối đa.</a:t>
            </a:r>
          </a:p>
          <a:p>
            <a:r>
              <a:rPr lang="vi-VN"/>
              <a:t>Các chức năng khác như tiêm gói tin, theo dõi mạng, lưu vào đĩa sẽ không đề cập tại đây.</a:t>
            </a:r>
          </a:p>
        </p:txBody>
      </p:sp>
      <p:sp>
        <p:nvSpPr>
          <p:cNvPr id="4" name="Slide Number Placeholder 3"/>
          <p:cNvSpPr>
            <a:spLocks noGrp="1"/>
          </p:cNvSpPr>
          <p:nvPr>
            <p:ph type="sldNum" sz="quarter" idx="5"/>
          </p:nvPr>
        </p:nvSpPr>
        <p:spPr/>
        <p:txBody>
          <a:bodyPr/>
          <a:lstStyle/>
          <a:p>
            <a:fld id="{F232337E-2B03-4F5A-9505-56418E5C6D17}" type="slidenum">
              <a:rPr lang="en-US" smtClean="0"/>
              <a:t>15</a:t>
            </a:fld>
            <a:endParaRPr lang="en-US"/>
          </a:p>
        </p:txBody>
      </p:sp>
    </p:spTree>
    <p:extLst>
      <p:ext uri="{BB962C8B-B14F-4D97-AF65-F5344CB8AC3E}">
        <p14:creationId xmlns:p14="http://schemas.microsoft.com/office/powerpoint/2010/main" val="118235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E519102D-B260-4013-9A50-7A7877B410F7}" type="datetime3">
              <a:rPr lang="en-US" smtClean="0"/>
              <a:t>12 June 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39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48DCC0FF-3D22-4D0C-8348-B906E66060B3}" type="datetime3">
              <a:rPr lang="en-US" smtClean="0"/>
              <a:t>12 June 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99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5E84515C-148B-401C-8D96-4A833EC6DBA6}" type="datetime3">
              <a:rPr lang="en-US" smtClean="0"/>
              <a:t>12 June 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13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5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90200E52-7C79-4D7E-961B-477BC30E7C7F}" type="datetime3">
              <a:rPr lang="en-US" smtClean="0"/>
              <a:t>12 June 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6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05B3E7F7-B2F7-4183-81AF-0E80BDEA5B9A}" type="datetime3">
              <a:rPr lang="en-US" smtClean="0"/>
              <a:t>12 June 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06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55F2E5EE-FC3C-4796-9706-9DB48821321A}" type="datetime3">
              <a:rPr lang="en-US" smtClean="0"/>
              <a:t>12 June 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413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2700BAAD-F4F3-42F4-8145-BB4C9898EAC5}" type="datetime3">
              <a:rPr lang="en-US" smtClean="0"/>
              <a:t>12 June 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678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8AB0AE7-E7A3-4BD3-96FC-D45358FC18ED}" type="datetime3">
              <a:rPr lang="en-US" smtClean="0"/>
              <a:t>12 June 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663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107DD9AA-229A-46FF-879B-3D0CE73F54C7}" type="datetime3">
              <a:rPr lang="en-US" smtClean="0"/>
              <a:t>12 June 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92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2F21F40D-CEAC-48A2-83C8-D72BBE089009}" type="datetime3">
              <a:rPr lang="en-US" smtClean="0"/>
              <a:t>12 June 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77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cap="none" spc="0" baseline="0">
                <a:solidFill>
                  <a:schemeClr val="tx1">
                    <a:tint val="75000"/>
                  </a:schemeClr>
                </a:solidFill>
                <a:latin typeface="+mn-lt"/>
              </a:defRPr>
            </a:lvl1pPr>
          </a:lstStyle>
          <a:p>
            <a:fld id="{9E5483A1-184B-41FD-8F30-6193405AC5EE}" type="datetime3">
              <a:rPr lang="en-US" smtClean="0"/>
              <a:pPr/>
              <a:t>12 June 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0977613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1" r:id="rId6"/>
    <p:sldLayoutId id="2147483707" r:id="rId7"/>
    <p:sldLayoutId id="2147483708" r:id="rId8"/>
    <p:sldLayoutId id="2147483709" r:id="rId9"/>
    <p:sldLayoutId id="2147483710" r:id="rId10"/>
    <p:sldLayoutId id="2147483712" r:id="rId11"/>
  </p:sldLayoutIdLst>
  <p:hf hdr="0" ftr="0"/>
  <p:txStyles>
    <p:titleStyle>
      <a:lvl1pPr algn="ctr" defTabSz="914400" rtl="0" eaLnBrk="1" latinLnBrk="0" hangingPunct="1">
        <a:lnSpc>
          <a:spcPct val="90000"/>
        </a:lnSpc>
        <a:spcBef>
          <a:spcPct val="0"/>
        </a:spcBef>
        <a:buNone/>
        <a:defRPr sz="4400" b="1" kern="1200">
          <a:solidFill>
            <a:schemeClr val="tx1"/>
          </a:solidFill>
          <a:latin typeface="Sitka Heading" panose="02000505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techopedia.com/definition/3764/class-library#:~:text=A%20class%20library%20is%20a%20pre%2Dcoded%20object%2Doriented%20programming,as%20other%20non%2DGUI%20components" TargetMode="External"/><Relationship Id="rId3" Type="http://schemas.openxmlformats.org/officeDocument/2006/relationships/hyperlink" Target="https://www.winpcap.org/" TargetMode="External"/><Relationship Id="rId7" Type="http://schemas.openxmlformats.org/officeDocument/2006/relationships/hyperlink" Target="https://docs.microsoft.com/en-us/dotnet/desktop-wpf/fundamentals/xaml" TargetMode="External"/><Relationship Id="rId2" Type="http://schemas.openxmlformats.org/officeDocument/2006/relationships/hyperlink" Target="https://github.com/PcapDotNet/Pcap.Net/wiki/Pcap.Net-Tutorial" TargetMode="External"/><Relationship Id="rId1" Type="http://schemas.openxmlformats.org/officeDocument/2006/relationships/slideLayout" Target="../slideLayouts/slideLayout2.xml"/><Relationship Id="rId6" Type="http://schemas.openxmlformats.org/officeDocument/2006/relationships/hyperlink" Target="https://www.wpf-tutorial.com/vi/5/xaml/xaml-la-gi/" TargetMode="External"/><Relationship Id="rId5" Type="http://schemas.openxmlformats.org/officeDocument/2006/relationships/hyperlink" Target="https://techtalk.vn/mo-hinh-3-lop-co-gi-hay.html" TargetMode="External"/><Relationship Id="rId4" Type="http://schemas.openxmlformats.org/officeDocument/2006/relationships/hyperlink" Target="https://github.com/PcapDotNet/Pcap.Net" TargetMode="External"/><Relationship Id="rId9" Type="http://schemas.openxmlformats.org/officeDocument/2006/relationships/hyperlink" Target="https://www.winpcap.org/docs/docs_412/html/group__NPF.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airc.ie/volunteer-raffle-winners-announced-from-2017-national-eventing-cships/" TargetMode="External"/><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capDotNet/Pcap.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winpcap.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capDotNet/Pcap.Ne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inpcap.org/install/default.htm" TargetMode="External"/><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a:extLst>
              <a:ext uri="{FF2B5EF4-FFF2-40B4-BE49-F238E27FC236}">
                <a16:creationId xmlns:a16="http://schemas.microsoft.com/office/drawing/2014/main" id="{61D259DB-679E-4143-B8B8-3C797DE14E88}"/>
              </a:ext>
            </a:extLst>
          </p:cNvPr>
          <p:cNvPicPr>
            <a:picLocks noChangeAspect="1"/>
          </p:cNvPicPr>
          <p:nvPr/>
        </p:nvPicPr>
        <p:blipFill rotWithShape="1">
          <a:blip r:embed="rId2"/>
          <a:srcRect t="15916" b="441"/>
          <a:stretch/>
        </p:blipFill>
        <p:spPr>
          <a:xfrm>
            <a:off x="20" y="10"/>
            <a:ext cx="12191980" cy="6857990"/>
          </a:xfrm>
          <a:prstGeom prst="rect">
            <a:avLst/>
          </a:prstGeom>
        </p:spPr>
      </p:pic>
      <p:sp>
        <p:nvSpPr>
          <p:cNvPr id="8"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C41178D-71BF-4EB8-B29E-FA0CF8194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E57CD1F-FF36-4733-8AC1-675848860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9F5BD2-8E90-48DD-95CA-57237C2EEA6A}"/>
              </a:ext>
            </a:extLst>
          </p:cNvPr>
          <p:cNvSpPr>
            <a:spLocks noGrp="1"/>
          </p:cNvSpPr>
          <p:nvPr>
            <p:ph type="ctrTitle"/>
          </p:nvPr>
        </p:nvSpPr>
        <p:spPr>
          <a:xfrm>
            <a:off x="638881" y="2021404"/>
            <a:ext cx="10909640" cy="1867330"/>
          </a:xfrm>
        </p:spPr>
        <p:txBody>
          <a:bodyPr anchor="ctr">
            <a:normAutofit/>
          </a:bodyPr>
          <a:lstStyle/>
          <a:p>
            <a:pPr algn="ctr">
              <a:lnSpc>
                <a:spcPct val="90000"/>
              </a:lnSpc>
            </a:pPr>
            <a:r>
              <a:rPr lang="en-US" sz="5400">
                <a:solidFill>
                  <a:schemeClr val="bg1"/>
                </a:solidFill>
              </a:rPr>
              <a:t>BÁO CÁO ĐỀ TÀI</a:t>
            </a:r>
            <a:br>
              <a:rPr lang="en-US" sz="5400">
                <a:solidFill>
                  <a:schemeClr val="bg1"/>
                </a:solidFill>
              </a:rPr>
            </a:br>
            <a:r>
              <a:rPr lang="en-US" sz="5400">
                <a:solidFill>
                  <a:schemeClr val="bg1"/>
                </a:solidFill>
              </a:rPr>
              <a:t>LẬP TRÌNH MẠNG</a:t>
            </a:r>
            <a:endParaRPr lang="vi-VN" sz="5400">
              <a:solidFill>
                <a:schemeClr val="bg1"/>
              </a:solidFill>
            </a:endParaRPr>
          </a:p>
        </p:txBody>
      </p:sp>
      <p:sp>
        <p:nvSpPr>
          <p:cNvPr id="17" name="Subtitle 2">
            <a:extLst>
              <a:ext uri="{FF2B5EF4-FFF2-40B4-BE49-F238E27FC236}">
                <a16:creationId xmlns:a16="http://schemas.microsoft.com/office/drawing/2014/main" id="{C6F8EF9A-776B-494B-9D95-99676B937B65}"/>
              </a:ext>
            </a:extLst>
          </p:cNvPr>
          <p:cNvSpPr>
            <a:spLocks noGrp="1"/>
          </p:cNvSpPr>
          <p:nvPr>
            <p:ph type="subTitle" idx="1"/>
          </p:nvPr>
        </p:nvSpPr>
        <p:spPr>
          <a:xfrm>
            <a:off x="638878" y="4202083"/>
            <a:ext cx="10909643" cy="552659"/>
          </a:xfrm>
        </p:spPr>
        <p:txBody>
          <a:bodyPr anchor="ctr">
            <a:noAutofit/>
          </a:bodyPr>
          <a:lstStyle/>
          <a:p>
            <a:pPr algn="ctr"/>
            <a:r>
              <a:rPr lang="en-US" sz="3600">
                <a:solidFill>
                  <a:schemeClr val="bg1"/>
                </a:solidFill>
              </a:rPr>
              <a:t>Đề tài: XÂY DỰNG ỨNG DỤNG BẮT GÓI TIN</a:t>
            </a:r>
            <a:endParaRPr lang="vi-VN" sz="3600">
              <a:solidFill>
                <a:schemeClr val="bg1"/>
              </a:solidFill>
            </a:endParaRPr>
          </a:p>
        </p:txBody>
      </p:sp>
      <p:sp>
        <p:nvSpPr>
          <p:cNvPr id="18" name="Title 1">
            <a:extLst>
              <a:ext uri="{FF2B5EF4-FFF2-40B4-BE49-F238E27FC236}">
                <a16:creationId xmlns:a16="http://schemas.microsoft.com/office/drawing/2014/main" id="{C674DFD0-EDE9-4F43-84CF-1802BED36455}"/>
              </a:ext>
            </a:extLst>
          </p:cNvPr>
          <p:cNvSpPr txBox="1">
            <a:spLocks/>
          </p:cNvSpPr>
          <p:nvPr/>
        </p:nvSpPr>
        <p:spPr>
          <a:xfrm>
            <a:off x="638881" y="253063"/>
            <a:ext cx="10909640" cy="159762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9600" kern="1200">
                <a:solidFill>
                  <a:schemeClr val="tx1"/>
                </a:solidFill>
                <a:latin typeface="Candara" panose="020E0502030303020204" pitchFamily="34" charset="0"/>
                <a:ea typeface="+mj-ea"/>
                <a:cs typeface="Calibri" panose="020F0502020204030204" pitchFamily="34" charset="0"/>
              </a:defRPr>
            </a:lvl1pPr>
          </a:lstStyle>
          <a:p>
            <a:pPr algn="ctr">
              <a:lnSpc>
                <a:spcPct val="90000"/>
              </a:lnSpc>
            </a:pPr>
            <a:r>
              <a:rPr lang="en-US" sz="4000" b="1">
                <a:solidFill>
                  <a:schemeClr val="bg1"/>
                </a:solidFill>
              </a:rPr>
              <a:t>TR</a:t>
            </a:r>
            <a:r>
              <a:rPr lang="vi-VN" sz="4000" b="1">
                <a:solidFill>
                  <a:schemeClr val="bg1"/>
                </a:solidFill>
              </a:rPr>
              <a:t>Ư</a:t>
            </a:r>
            <a:r>
              <a:rPr lang="en-US" sz="4000" b="1">
                <a:solidFill>
                  <a:schemeClr val="bg1"/>
                </a:solidFill>
              </a:rPr>
              <a:t>ỜNG ĐẠI HỌC ĐÀ LẠT</a:t>
            </a:r>
          </a:p>
          <a:p>
            <a:pPr algn="ctr">
              <a:lnSpc>
                <a:spcPct val="90000"/>
              </a:lnSpc>
            </a:pPr>
            <a:r>
              <a:rPr lang="en-US" sz="4000" b="1">
                <a:solidFill>
                  <a:schemeClr val="bg1"/>
                </a:solidFill>
              </a:rPr>
              <a:t>KHOA CÔNG NGHỆ THÔNG TIN</a:t>
            </a:r>
            <a:endParaRPr lang="vi-VN" sz="4000" b="1">
              <a:solidFill>
                <a:schemeClr val="bg1"/>
              </a:solidFill>
            </a:endParaRPr>
          </a:p>
        </p:txBody>
      </p:sp>
      <p:sp>
        <p:nvSpPr>
          <p:cNvPr id="19" name="Subtitle 2">
            <a:extLst>
              <a:ext uri="{FF2B5EF4-FFF2-40B4-BE49-F238E27FC236}">
                <a16:creationId xmlns:a16="http://schemas.microsoft.com/office/drawing/2014/main" id="{67EBC1AD-55DE-4D62-AD4A-D6BEEE013696}"/>
              </a:ext>
            </a:extLst>
          </p:cNvPr>
          <p:cNvSpPr txBox="1">
            <a:spLocks/>
          </p:cNvSpPr>
          <p:nvPr/>
        </p:nvSpPr>
        <p:spPr>
          <a:xfrm>
            <a:off x="3049" y="5340727"/>
            <a:ext cx="12188951" cy="1320647"/>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Verdana" panose="020B0604030504040204" pitchFamily="34" charset="0"/>
                <a:ea typeface="Verdana" panose="020B0604030504040204" pitchFamily="34" charset="0"/>
                <a:cs typeface="Calibri" panose="020F0502020204030204" pitchFamily="34" charset="0"/>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Verdana" panose="020B0604030504040204" pitchFamily="34" charset="0"/>
                <a:ea typeface="Verdana" panose="020B0604030504040204" pitchFamily="34" charset="0"/>
                <a:cs typeface="Calibri" panose="020F0502020204030204" pitchFamily="34" charset="0"/>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Calibri" panose="020F0502020204030204" pitchFamily="34" charset="0"/>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Calibri" panose="020F0502020204030204" pitchFamily="34" charset="0"/>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Calibri" panose="020F05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tabLst>
                <a:tab pos="5029200" algn="r"/>
                <a:tab pos="5999163" algn="l"/>
              </a:tabLst>
            </a:pPr>
            <a:r>
              <a:rPr lang="en-US" sz="2300" b="1">
                <a:ln w="6600">
                  <a:solidFill>
                    <a:schemeClr val="accent2"/>
                  </a:solidFill>
                  <a:prstDash val="solid"/>
                </a:ln>
                <a:solidFill>
                  <a:srgbClr val="FFFFFF"/>
                </a:solidFill>
                <a:effectLst>
                  <a:outerShdw dist="38100" dir="2700000" algn="tl" rotWithShape="0">
                    <a:schemeClr val="accent2"/>
                  </a:outerShdw>
                </a:effectLst>
              </a:rPr>
              <a:t>	Giảng viên h</a:t>
            </a:r>
            <a:r>
              <a:rPr lang="vi-VN" sz="2300" b="1">
                <a:ln w="6600">
                  <a:solidFill>
                    <a:schemeClr val="accent2"/>
                  </a:solidFill>
                  <a:prstDash val="solid"/>
                </a:ln>
                <a:solidFill>
                  <a:srgbClr val="FFFFFF"/>
                </a:solidFill>
                <a:effectLst>
                  <a:outerShdw dist="38100" dir="2700000" algn="tl" rotWithShape="0">
                    <a:schemeClr val="accent2"/>
                  </a:outerShdw>
                </a:effectLst>
              </a:rPr>
              <a:t>ư</a:t>
            </a:r>
            <a:r>
              <a:rPr lang="en-US" sz="2300" b="1">
                <a:ln w="6600">
                  <a:solidFill>
                    <a:schemeClr val="accent2"/>
                  </a:solidFill>
                  <a:prstDash val="solid"/>
                </a:ln>
                <a:solidFill>
                  <a:srgbClr val="FFFFFF"/>
                </a:solidFill>
                <a:effectLst>
                  <a:outerShdw dist="38100" dir="2700000" algn="tl" rotWithShape="0">
                    <a:schemeClr val="accent2"/>
                  </a:outerShdw>
                </a:effectLst>
              </a:rPr>
              <a:t>ớng dẫn: 	Thầy Trần Ngô Nh</a:t>
            </a:r>
            <a:r>
              <a:rPr lang="vi-VN" sz="2300" b="1">
                <a:ln w="6600">
                  <a:solidFill>
                    <a:schemeClr val="accent2"/>
                  </a:solidFill>
                  <a:prstDash val="solid"/>
                </a:ln>
                <a:solidFill>
                  <a:srgbClr val="FFFFFF"/>
                </a:solidFill>
                <a:effectLst>
                  <a:outerShdw dist="38100" dir="2700000" algn="tl" rotWithShape="0">
                    <a:schemeClr val="accent2"/>
                  </a:outerShdw>
                </a:effectLst>
              </a:rPr>
              <a:t>ư</a:t>
            </a:r>
            <a:r>
              <a:rPr lang="en-US" sz="2300" b="1">
                <a:ln w="6600">
                  <a:solidFill>
                    <a:schemeClr val="accent2"/>
                  </a:solidFill>
                  <a:prstDash val="solid"/>
                </a:ln>
                <a:solidFill>
                  <a:srgbClr val="FFFFFF"/>
                </a:solidFill>
                <a:effectLst>
                  <a:outerShdw dist="38100" dir="2700000" algn="tl" rotWithShape="0">
                    <a:schemeClr val="accent2"/>
                  </a:outerShdw>
                </a:effectLst>
              </a:rPr>
              <a:t> Khánh</a:t>
            </a:r>
          </a:p>
          <a:p>
            <a:pPr>
              <a:tabLst>
                <a:tab pos="5029200" algn="r"/>
                <a:tab pos="5999163" algn="l"/>
              </a:tabLst>
            </a:pPr>
            <a:r>
              <a:rPr lang="en-US" sz="2300" b="1">
                <a:ln w="6600">
                  <a:solidFill>
                    <a:schemeClr val="accent2"/>
                  </a:solidFill>
                  <a:prstDash val="solid"/>
                </a:ln>
                <a:solidFill>
                  <a:srgbClr val="FFFFFF"/>
                </a:solidFill>
                <a:effectLst>
                  <a:outerShdw dist="38100" dir="2700000" algn="tl" rotWithShape="0">
                    <a:schemeClr val="accent2"/>
                  </a:outerShdw>
                </a:effectLst>
              </a:rPr>
              <a:t>	Sinh viên thực hiện: 	La Quốc Thắng, Nguyễn Thị Linh, </a:t>
            </a:r>
          </a:p>
          <a:p>
            <a:pPr>
              <a:tabLst>
                <a:tab pos="5029200" algn="r"/>
                <a:tab pos="5999163" algn="l"/>
              </a:tabLst>
            </a:pPr>
            <a:r>
              <a:rPr lang="en-US" sz="2300" b="1">
                <a:ln w="6600">
                  <a:solidFill>
                    <a:schemeClr val="accent2"/>
                  </a:solidFill>
                  <a:prstDash val="solid"/>
                </a:ln>
                <a:solidFill>
                  <a:srgbClr val="FFFFFF"/>
                </a:solidFill>
                <a:effectLst>
                  <a:outerShdw dist="38100" dir="2700000" algn="tl" rotWithShape="0">
                    <a:schemeClr val="accent2"/>
                  </a:outerShdw>
                </a:effectLst>
              </a:rPr>
              <a:t>		Nguyễn Thị Bích Ngọc</a:t>
            </a:r>
          </a:p>
        </p:txBody>
      </p:sp>
    </p:spTree>
    <p:extLst>
      <p:ext uri="{BB962C8B-B14F-4D97-AF65-F5344CB8AC3E}">
        <p14:creationId xmlns:p14="http://schemas.microsoft.com/office/powerpoint/2010/main" val="407944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4F9ADD-A31D-41E2-8B68-4EDB414A1FCC}"/>
              </a:ext>
            </a:extLst>
          </p:cNvPr>
          <p:cNvSpPr>
            <a:spLocks noGrp="1"/>
          </p:cNvSpPr>
          <p:nvPr>
            <p:ph type="title"/>
          </p:nvPr>
        </p:nvSpPr>
        <p:spPr>
          <a:xfrm>
            <a:off x="838200" y="365125"/>
            <a:ext cx="5393361" cy="1325563"/>
          </a:xfrm>
        </p:spPr>
        <p:txBody>
          <a:bodyPr>
            <a:normAutofit/>
          </a:bodyPr>
          <a:lstStyle/>
          <a:p>
            <a:r>
              <a:rPr lang="en-US"/>
              <a:t>MÔ TẢ CH</a:t>
            </a:r>
            <a:r>
              <a:rPr lang="vi-VN"/>
              <a:t>Ư</a:t>
            </a:r>
            <a:r>
              <a:rPr lang="en-US"/>
              <a:t>ƠNG TRÌNH</a:t>
            </a:r>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DD99ED-E96B-499F-8D3E-288007F65494}"/>
              </a:ext>
            </a:extLst>
          </p:cNvPr>
          <p:cNvSpPr>
            <a:spLocks noGrp="1"/>
          </p:cNvSpPr>
          <p:nvPr>
            <p:ph idx="1"/>
          </p:nvPr>
        </p:nvSpPr>
        <p:spPr>
          <a:xfrm>
            <a:off x="404742" y="1825625"/>
            <a:ext cx="6249132" cy="4667250"/>
          </a:xfrm>
        </p:spPr>
        <p:txBody>
          <a:bodyPr>
            <a:normAutofit lnSpcReduction="10000"/>
          </a:bodyPr>
          <a:lstStyle/>
          <a:p>
            <a:pPr marL="0" indent="0">
              <a:buNone/>
            </a:pPr>
            <a:r>
              <a:rPr lang="en-US" sz="2800"/>
              <a:t>Tầng Application</a:t>
            </a:r>
          </a:p>
          <a:p>
            <a:r>
              <a:rPr lang="vi-VN" sz="2800"/>
              <a:t>Thư mục Forms tập hợp các form (các cửa sổ) có trong ứng dụng.</a:t>
            </a:r>
            <a:endParaRPr lang="en-US" sz="2800"/>
          </a:p>
          <a:p>
            <a:r>
              <a:rPr lang="vi-VN" sz="2800"/>
              <a:t>Phần mở rộng của form trong WPF là </a:t>
            </a:r>
            <a:r>
              <a:rPr lang="vi-VN" sz="2400">
                <a:latin typeface="Courier New" panose="02070309020205020404" pitchFamily="49" charset="0"/>
                <a:cs typeface="Courier New" panose="02070309020205020404" pitchFamily="49" charset="0"/>
              </a:rPr>
              <a:t>.xaml</a:t>
            </a:r>
            <a:r>
              <a:rPr lang="vi-VN" sz="2800"/>
              <a:t>. </a:t>
            </a:r>
            <a:endParaRPr lang="en-US" sz="2800"/>
          </a:p>
          <a:p>
            <a:r>
              <a:rPr lang="vi-VN" sz="2800"/>
              <a:t>XAML là chữ viết tắt của </a:t>
            </a:r>
            <a:r>
              <a:rPr lang="vi-VN" sz="2800" i="1"/>
              <a:t>eXtensible Application Markup Language</a:t>
            </a:r>
            <a:r>
              <a:rPr lang="vi-VN" sz="2800"/>
              <a:t>, là thế hệ form tiếp theo của Microsoft nhằm thay thế Windows Forms truyền thống, dựa trên XML để mô tả giao diện người dùng đồ họa (GUI).</a:t>
            </a:r>
            <a:endParaRPr lang="en-US" sz="2800"/>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765E557-1216-4CEA-A5B7-5433BD1072B1}"/>
              </a:ext>
            </a:extLst>
          </p:cNvPr>
          <p:cNvPicPr/>
          <p:nvPr/>
        </p:nvPicPr>
        <p:blipFill rotWithShape="1">
          <a:blip r:embed="rId2"/>
          <a:srcRect t="628" r="14918"/>
          <a:stretch/>
        </p:blipFill>
        <p:spPr>
          <a:xfrm>
            <a:off x="7446201" y="1690688"/>
            <a:ext cx="4588746" cy="3529432"/>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7" name="Freeform: Shape 1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FD1643D-2E5E-40B3-BA4D-99E8AAE8A491}"/>
              </a:ext>
            </a:extLst>
          </p:cNvPr>
          <p:cNvSpPr>
            <a:spLocks noGrp="1"/>
          </p:cNvSpPr>
          <p:nvPr>
            <p:ph type="dt" sz="half" idx="10"/>
          </p:nvPr>
        </p:nvSpPr>
        <p:spPr>
          <a:xfrm>
            <a:off x="838200" y="6356350"/>
            <a:ext cx="1905000" cy="365125"/>
          </a:xfrm>
        </p:spPr>
        <p:txBody>
          <a:bodyPr>
            <a:normAutofit/>
          </a:bodyPr>
          <a:lstStyle/>
          <a:p>
            <a:pPr>
              <a:spcAft>
                <a:spcPts val="600"/>
              </a:spcAft>
            </a:pPr>
            <a:fld id="{104CE590-AB07-4104-97FB-074623062C66}" type="datetime3">
              <a:rPr lang="en-US">
                <a:solidFill>
                  <a:prstClr val="black">
                    <a:tint val="75000"/>
                  </a:prstClr>
                </a:solidFill>
              </a:rPr>
              <a:pPr>
                <a:spcAft>
                  <a:spcPts val="600"/>
                </a:spcAft>
              </a:pPr>
              <a:t>12 June 2020</a:t>
            </a:fld>
            <a:endParaRPr lang="en-US">
              <a:solidFill>
                <a:prstClr val="black">
                  <a:tint val="75000"/>
                </a:prstClr>
              </a:solidFill>
            </a:endParaRPr>
          </a:p>
        </p:txBody>
      </p:sp>
      <p:sp>
        <p:nvSpPr>
          <p:cNvPr id="21" name="Freeform: Shape 2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3E767F7-CAB5-4973-8AFE-122FF7101131}"/>
              </a:ext>
            </a:extLst>
          </p:cNvPr>
          <p:cNvSpPr>
            <a:spLocks noGrp="1"/>
          </p:cNvSpPr>
          <p:nvPr>
            <p:ph type="sldNum" sz="quarter" idx="12"/>
          </p:nvPr>
        </p:nvSpPr>
        <p:spPr>
          <a:xfrm>
            <a:off x="10030244" y="6356350"/>
            <a:ext cx="1323555" cy="365125"/>
          </a:xfrm>
        </p:spPr>
        <p:txBody>
          <a:bodyPr>
            <a:normAutofit/>
          </a:bodyPr>
          <a:lstStyle/>
          <a:p>
            <a:pPr>
              <a:spcAft>
                <a:spcPts val="600"/>
              </a:spcAft>
            </a:pPr>
            <a:fld id="{4854181D-6920-4594-9A5D-6CE56DC9F8B2}" type="slidenum">
              <a:rPr lang="en-US">
                <a:solidFill>
                  <a:prstClr val="black">
                    <a:tint val="75000"/>
                  </a:prstClr>
                </a:solidFill>
              </a:rPr>
              <a:pPr>
                <a:spcAft>
                  <a:spcPts val="600"/>
                </a:spcAft>
              </a:pPr>
              <a:t>10</a:t>
            </a:fld>
            <a:endParaRPr lang="en-US">
              <a:solidFill>
                <a:prstClr val="black">
                  <a:tint val="75000"/>
                </a:prstClr>
              </a:solidFill>
            </a:endParaRPr>
          </a:p>
        </p:txBody>
      </p:sp>
      <p:sp>
        <p:nvSpPr>
          <p:cNvPr id="25" name="Freeform: Shape 2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315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4F9ADD-A31D-41E2-8B68-4EDB414A1FCC}"/>
              </a:ext>
            </a:extLst>
          </p:cNvPr>
          <p:cNvSpPr>
            <a:spLocks noGrp="1"/>
          </p:cNvSpPr>
          <p:nvPr>
            <p:ph type="title"/>
          </p:nvPr>
        </p:nvSpPr>
        <p:spPr>
          <a:xfrm>
            <a:off x="838201" y="365125"/>
            <a:ext cx="5393360" cy="1325563"/>
          </a:xfrm>
        </p:spPr>
        <p:txBody>
          <a:bodyPr>
            <a:normAutofit/>
          </a:bodyPr>
          <a:lstStyle/>
          <a:p>
            <a:r>
              <a:rPr lang="en-US"/>
              <a:t>MÔ TẢ CH</a:t>
            </a:r>
            <a:r>
              <a:rPr lang="vi-VN"/>
              <a:t>Ư</a:t>
            </a:r>
            <a:r>
              <a:rPr lang="en-US"/>
              <a:t>ƠNG TRÌNH</a:t>
            </a:r>
          </a:p>
        </p:txBody>
      </p:sp>
      <p:sp>
        <p:nvSpPr>
          <p:cNvPr id="20" name="Freeform: Shape 1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DD99ED-E96B-499F-8D3E-288007F65494}"/>
              </a:ext>
            </a:extLst>
          </p:cNvPr>
          <p:cNvSpPr>
            <a:spLocks noGrp="1"/>
          </p:cNvSpPr>
          <p:nvPr>
            <p:ph idx="1"/>
          </p:nvPr>
        </p:nvSpPr>
        <p:spPr>
          <a:xfrm>
            <a:off x="361026" y="1825625"/>
            <a:ext cx="6512657" cy="4667250"/>
          </a:xfrm>
        </p:spPr>
        <p:txBody>
          <a:bodyPr>
            <a:normAutofit lnSpcReduction="10000"/>
          </a:bodyPr>
          <a:lstStyle/>
          <a:p>
            <a:pPr marL="0" indent="0">
              <a:buNone/>
            </a:pPr>
            <a:r>
              <a:rPr lang="en-US" sz="2800"/>
              <a:t>Tầng Business</a:t>
            </a:r>
          </a:p>
          <a:p>
            <a:r>
              <a:rPr lang="vi-VN" sz="2800"/>
              <a:t>Class Library </a:t>
            </a:r>
            <a:r>
              <a:rPr lang="en-US" sz="2800"/>
              <a:t>là </a:t>
            </a:r>
            <a:r>
              <a:rPr lang="vi-VN" sz="2800"/>
              <a:t>tập hợp các mẫu (template) trong lập trình hướng đối tượng. </a:t>
            </a:r>
            <a:endParaRPr lang="en-US" sz="2800"/>
          </a:p>
          <a:p>
            <a:r>
              <a:rPr lang="vi-VN" sz="2800"/>
              <a:t>Class Library chứa các mã được định nghĩa trước, các project khác có thể tái sử dụng các mã này trong project của mình. </a:t>
            </a:r>
            <a:endParaRPr lang="en-US" sz="2800"/>
          </a:p>
          <a:p>
            <a:r>
              <a:rPr lang="vi-VN" sz="2800"/>
              <a:t>Mọi ngôn ngữ lập trình hướng đối tượng đều có sẵn các thư viện như thế này</a:t>
            </a:r>
            <a:r>
              <a:rPr lang="en-US" sz="2800"/>
              <a:t>.</a:t>
            </a:r>
          </a:p>
          <a:p>
            <a:r>
              <a:rPr lang="en-US" sz="2800"/>
              <a:t>N</a:t>
            </a:r>
            <a:r>
              <a:rPr lang="vi-VN" sz="2800"/>
              <a:t>gười lập trình có thể định nghĩa riêng cho mình.</a:t>
            </a:r>
          </a:p>
        </p:txBody>
      </p:sp>
      <p:sp>
        <p:nvSpPr>
          <p:cNvPr id="22" name="Oval 2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DFD1643D-2E5E-40B3-BA4D-99E8AAE8A491}"/>
              </a:ext>
            </a:extLst>
          </p:cNvPr>
          <p:cNvSpPr>
            <a:spLocks noGrp="1"/>
          </p:cNvSpPr>
          <p:nvPr>
            <p:ph type="dt" sz="half" idx="10"/>
          </p:nvPr>
        </p:nvSpPr>
        <p:spPr>
          <a:xfrm>
            <a:off x="569626" y="6356350"/>
            <a:ext cx="1600697" cy="365125"/>
          </a:xfrm>
        </p:spPr>
        <p:txBody>
          <a:bodyPr>
            <a:normAutofit/>
          </a:bodyPr>
          <a:lstStyle/>
          <a:p>
            <a:pPr>
              <a:spcAft>
                <a:spcPts val="600"/>
              </a:spcAft>
            </a:pPr>
            <a:fld id="{104CE590-AB07-4104-97FB-074623062C66}" type="datetime3">
              <a:rPr lang="en-US">
                <a:solidFill>
                  <a:prstClr val="black">
                    <a:tint val="75000"/>
                  </a:prstClr>
                </a:solidFill>
              </a:rPr>
              <a:pPr>
                <a:spcAft>
                  <a:spcPts val="600"/>
                </a:spcAft>
              </a:pPr>
              <a:t>12 June 2020</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53E767F7-CAB5-4973-8AFE-122FF7101131}"/>
              </a:ext>
            </a:extLst>
          </p:cNvPr>
          <p:cNvSpPr>
            <a:spLocks noGrp="1"/>
          </p:cNvSpPr>
          <p:nvPr>
            <p:ph type="sldNum" sz="quarter" idx="12"/>
          </p:nvPr>
        </p:nvSpPr>
        <p:spPr>
          <a:xfrm>
            <a:off x="8610600" y="6356350"/>
            <a:ext cx="2743200" cy="365125"/>
          </a:xfrm>
        </p:spPr>
        <p:txBody>
          <a:bodyPr>
            <a:normAutofit/>
          </a:bodyPr>
          <a:lstStyle/>
          <a:p>
            <a:pPr>
              <a:spcAft>
                <a:spcPts val="600"/>
              </a:spcAft>
            </a:pPr>
            <a:fld id="{4854181D-6920-4594-9A5D-6CE56DC9F8B2}" type="slidenum">
              <a:rPr lang="en-US">
                <a:solidFill>
                  <a:prstClr val="black">
                    <a:tint val="75000"/>
                  </a:prstClr>
                </a:solidFill>
              </a:rPr>
              <a:pPr>
                <a:spcAft>
                  <a:spcPts val="600"/>
                </a:spcAft>
              </a:pPr>
              <a:t>11</a:t>
            </a:fld>
            <a:endParaRPr lang="en-US">
              <a:solidFill>
                <a:prstClr val="black">
                  <a:tint val="75000"/>
                </a:prstClr>
              </a:solidFill>
            </a:endParaRPr>
          </a:p>
        </p:txBody>
      </p:sp>
      <p:sp>
        <p:nvSpPr>
          <p:cNvPr id="24" name="Freeform: Shape 2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C3A01433-7587-403B-B588-744BBA14AFCA}"/>
              </a:ext>
            </a:extLst>
          </p:cNvPr>
          <p:cNvPicPr/>
          <p:nvPr/>
        </p:nvPicPr>
        <p:blipFill rotWithShape="1">
          <a:blip r:embed="rId2">
            <a:extLst>
              <a:ext uri="{28A0092B-C50C-407E-A947-70E740481C1C}">
                <a14:useLocalDpi xmlns:a14="http://schemas.microsoft.com/office/drawing/2010/main" val="0"/>
              </a:ext>
            </a:extLst>
          </a:blip>
          <a:srcRect l="-7183" t="-20811" r="31019" b="20811"/>
          <a:stretch/>
        </p:blipFill>
        <p:spPr bwMode="auto">
          <a:xfrm>
            <a:off x="7171289" y="581835"/>
            <a:ext cx="4846320" cy="4846320"/>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p:spPr>
      </p:pic>
      <p:sp>
        <p:nvSpPr>
          <p:cNvPr id="26" name="Freeform: Shape 2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4254"/>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23449"/>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256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9ADD-A31D-41E2-8B68-4EDB414A1FCC}"/>
              </a:ext>
            </a:extLst>
          </p:cNvPr>
          <p:cNvSpPr>
            <a:spLocks noGrp="1"/>
          </p:cNvSpPr>
          <p:nvPr>
            <p:ph type="title"/>
          </p:nvPr>
        </p:nvSpPr>
        <p:spPr/>
        <p:txBody>
          <a:bodyPr/>
          <a:lstStyle/>
          <a:p>
            <a:r>
              <a:rPr lang="en-US"/>
              <a:t>MÔ TẢ CH</a:t>
            </a:r>
            <a:r>
              <a:rPr lang="vi-VN"/>
              <a:t>Ư</a:t>
            </a:r>
            <a:r>
              <a:rPr lang="en-US"/>
              <a:t>ƠNG TRÌNH</a:t>
            </a:r>
          </a:p>
        </p:txBody>
      </p:sp>
      <p:sp>
        <p:nvSpPr>
          <p:cNvPr id="3" name="Content Placeholder 2">
            <a:extLst>
              <a:ext uri="{FF2B5EF4-FFF2-40B4-BE49-F238E27FC236}">
                <a16:creationId xmlns:a16="http://schemas.microsoft.com/office/drawing/2014/main" id="{31DD99ED-E96B-499F-8D3E-288007F65494}"/>
              </a:ext>
            </a:extLst>
          </p:cNvPr>
          <p:cNvSpPr>
            <a:spLocks noGrp="1"/>
          </p:cNvSpPr>
          <p:nvPr>
            <p:ph idx="1"/>
          </p:nvPr>
        </p:nvSpPr>
        <p:spPr/>
        <p:txBody>
          <a:bodyPr>
            <a:noAutofit/>
          </a:bodyPr>
          <a:lstStyle/>
          <a:p>
            <a:r>
              <a:rPr lang="en-US" sz="2800"/>
              <a:t>Tầng Data Access</a:t>
            </a:r>
          </a:p>
          <a:p>
            <a:pPr lvl="1"/>
            <a:r>
              <a:rPr lang="vi-VN"/>
              <a:t>NDIS (Đặc tả giao diện trình điều khiển mạng - </a:t>
            </a:r>
            <a:r>
              <a:rPr lang="vi-VN" i="1"/>
              <a:t>Network Driver Interface Specification</a:t>
            </a:r>
            <a:r>
              <a:rPr lang="vi-VN"/>
              <a:t>) là một </a:t>
            </a:r>
            <a:r>
              <a:rPr lang="vi-VN" b="1"/>
              <a:t>tiêu chuẩn xác định giao tiếp </a:t>
            </a:r>
            <a:r>
              <a:rPr lang="vi-VN"/>
              <a:t>giữa adapter (hoặc trình điều khiển của adapter) và trình điều khiển giao thức (ví dụ như TCP/IP). </a:t>
            </a:r>
            <a:endParaRPr lang="en-US"/>
          </a:p>
          <a:p>
            <a:pPr lvl="1"/>
            <a:r>
              <a:rPr lang="vi-VN"/>
              <a:t>NDIS hỗ trợ 3 loại trình điều khiển mạng:</a:t>
            </a:r>
          </a:p>
          <a:p>
            <a:pPr lvl="2"/>
            <a:r>
              <a:rPr lang="vi-VN" sz="2800"/>
              <a:t>Network interface card (NIC</a:t>
            </a:r>
            <a:r>
              <a:rPr lang="en-US" sz="2800"/>
              <a:t>)</a:t>
            </a:r>
          </a:p>
          <a:p>
            <a:pPr lvl="2"/>
            <a:r>
              <a:rPr lang="vi-VN" sz="2800"/>
              <a:t>Các trình điều khiển trung gian</a:t>
            </a:r>
            <a:endParaRPr lang="en-US" sz="2800"/>
          </a:p>
          <a:p>
            <a:pPr lvl="2"/>
            <a:r>
              <a:rPr lang="vi-VN" sz="2800"/>
              <a:t>Trình điều khiển vận chuyển hoặc giao thức</a:t>
            </a:r>
            <a:endParaRPr lang="en-US" sz="2800"/>
          </a:p>
        </p:txBody>
      </p:sp>
      <p:sp>
        <p:nvSpPr>
          <p:cNvPr id="4" name="Date Placeholder 3">
            <a:extLst>
              <a:ext uri="{FF2B5EF4-FFF2-40B4-BE49-F238E27FC236}">
                <a16:creationId xmlns:a16="http://schemas.microsoft.com/office/drawing/2014/main" id="{DFD1643D-2E5E-40B3-BA4D-99E8AAE8A491}"/>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53E767F7-CAB5-4973-8AFE-122FF7101131}"/>
              </a:ext>
            </a:extLst>
          </p:cNvPr>
          <p:cNvSpPr>
            <a:spLocks noGrp="1"/>
          </p:cNvSpPr>
          <p:nvPr>
            <p:ph type="sldNum" sz="quarter" idx="12"/>
          </p:nvPr>
        </p:nvSpPr>
        <p:spPr/>
        <p:txBody>
          <a:bodyPr/>
          <a:lstStyle/>
          <a:p>
            <a:fld id="{4854181D-6920-4594-9A5D-6CE56DC9F8B2}" type="slidenum">
              <a:rPr lang="en-US" smtClean="0"/>
              <a:t>12</a:t>
            </a:fld>
            <a:endParaRPr lang="en-US"/>
          </a:p>
        </p:txBody>
      </p:sp>
    </p:spTree>
    <p:extLst>
      <p:ext uri="{BB962C8B-B14F-4D97-AF65-F5344CB8AC3E}">
        <p14:creationId xmlns:p14="http://schemas.microsoft.com/office/powerpoint/2010/main" val="3570520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9ADD-A31D-41E2-8B68-4EDB414A1FCC}"/>
              </a:ext>
            </a:extLst>
          </p:cNvPr>
          <p:cNvSpPr>
            <a:spLocks noGrp="1"/>
          </p:cNvSpPr>
          <p:nvPr>
            <p:ph type="title"/>
          </p:nvPr>
        </p:nvSpPr>
        <p:spPr/>
        <p:txBody>
          <a:bodyPr/>
          <a:lstStyle/>
          <a:p>
            <a:r>
              <a:rPr lang="en-US"/>
              <a:t>MÔ TẢ CH</a:t>
            </a:r>
            <a:r>
              <a:rPr lang="vi-VN"/>
              <a:t>Ư</a:t>
            </a:r>
            <a:r>
              <a:rPr lang="en-US"/>
              <a:t>ƠNG TRÌNH</a:t>
            </a:r>
          </a:p>
        </p:txBody>
      </p:sp>
      <p:sp>
        <p:nvSpPr>
          <p:cNvPr id="4" name="Date Placeholder 3">
            <a:extLst>
              <a:ext uri="{FF2B5EF4-FFF2-40B4-BE49-F238E27FC236}">
                <a16:creationId xmlns:a16="http://schemas.microsoft.com/office/drawing/2014/main" id="{DFD1643D-2E5E-40B3-BA4D-99E8AAE8A491}"/>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53E767F7-CAB5-4973-8AFE-122FF7101131}"/>
              </a:ext>
            </a:extLst>
          </p:cNvPr>
          <p:cNvSpPr>
            <a:spLocks noGrp="1"/>
          </p:cNvSpPr>
          <p:nvPr>
            <p:ph type="sldNum" sz="quarter" idx="12"/>
          </p:nvPr>
        </p:nvSpPr>
        <p:spPr/>
        <p:txBody>
          <a:bodyPr/>
          <a:lstStyle/>
          <a:p>
            <a:fld id="{4854181D-6920-4594-9A5D-6CE56DC9F8B2}" type="slidenum">
              <a:rPr lang="en-US" smtClean="0"/>
              <a:t>13</a:t>
            </a:fld>
            <a:endParaRPr lang="en-US"/>
          </a:p>
        </p:txBody>
      </p:sp>
      <p:pic>
        <p:nvPicPr>
          <p:cNvPr id="6" name="Content Placeholder 5">
            <a:extLst>
              <a:ext uri="{FF2B5EF4-FFF2-40B4-BE49-F238E27FC236}">
                <a16:creationId xmlns:a16="http://schemas.microsoft.com/office/drawing/2014/main" id="{323C34F4-FA46-4BB4-846D-B80456A274FD}"/>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6382" y="2044544"/>
            <a:ext cx="6879236" cy="4056452"/>
          </a:xfrm>
          <a:prstGeom prst="rect">
            <a:avLst/>
          </a:prstGeom>
          <a:noFill/>
          <a:ln>
            <a:noFill/>
          </a:ln>
        </p:spPr>
      </p:pic>
      <p:sp>
        <p:nvSpPr>
          <p:cNvPr id="7" name="Rectangle 6">
            <a:extLst>
              <a:ext uri="{FF2B5EF4-FFF2-40B4-BE49-F238E27FC236}">
                <a16:creationId xmlns:a16="http://schemas.microsoft.com/office/drawing/2014/main" id="{152E500D-1DA7-4792-9BF6-9CC248AE7B1B}"/>
              </a:ext>
            </a:extLst>
          </p:cNvPr>
          <p:cNvSpPr/>
          <p:nvPr/>
        </p:nvSpPr>
        <p:spPr>
          <a:xfrm>
            <a:off x="2458387" y="3117954"/>
            <a:ext cx="8409482" cy="2323476"/>
          </a:xfrm>
          <a:custGeom>
            <a:avLst/>
            <a:gdLst>
              <a:gd name="connsiteX0" fmla="*/ 0 w 8409482"/>
              <a:gd name="connsiteY0" fmla="*/ 0 h 2323476"/>
              <a:gd name="connsiteX1" fmla="*/ 646883 w 8409482"/>
              <a:gd name="connsiteY1" fmla="*/ 0 h 2323476"/>
              <a:gd name="connsiteX2" fmla="*/ 1209672 w 8409482"/>
              <a:gd name="connsiteY2" fmla="*/ 0 h 2323476"/>
              <a:gd name="connsiteX3" fmla="*/ 1688365 w 8409482"/>
              <a:gd name="connsiteY3" fmla="*/ 0 h 2323476"/>
              <a:gd name="connsiteX4" fmla="*/ 2167059 w 8409482"/>
              <a:gd name="connsiteY4" fmla="*/ 0 h 2323476"/>
              <a:gd name="connsiteX5" fmla="*/ 2561658 w 8409482"/>
              <a:gd name="connsiteY5" fmla="*/ 0 h 2323476"/>
              <a:gd name="connsiteX6" fmla="*/ 3292636 w 8409482"/>
              <a:gd name="connsiteY6" fmla="*/ 0 h 2323476"/>
              <a:gd name="connsiteX7" fmla="*/ 3939519 w 8409482"/>
              <a:gd name="connsiteY7" fmla="*/ 0 h 2323476"/>
              <a:gd name="connsiteX8" fmla="*/ 4586402 w 8409482"/>
              <a:gd name="connsiteY8" fmla="*/ 0 h 2323476"/>
              <a:gd name="connsiteX9" fmla="*/ 5401475 w 8409482"/>
              <a:gd name="connsiteY9" fmla="*/ 0 h 2323476"/>
              <a:gd name="connsiteX10" fmla="*/ 5796074 w 8409482"/>
              <a:gd name="connsiteY10" fmla="*/ 0 h 2323476"/>
              <a:gd name="connsiteX11" fmla="*/ 6358862 w 8409482"/>
              <a:gd name="connsiteY11" fmla="*/ 0 h 2323476"/>
              <a:gd name="connsiteX12" fmla="*/ 7005745 w 8409482"/>
              <a:gd name="connsiteY12" fmla="*/ 0 h 2323476"/>
              <a:gd name="connsiteX13" fmla="*/ 7484439 w 8409482"/>
              <a:gd name="connsiteY13" fmla="*/ 0 h 2323476"/>
              <a:gd name="connsiteX14" fmla="*/ 8409482 w 8409482"/>
              <a:gd name="connsiteY14" fmla="*/ 0 h 2323476"/>
              <a:gd name="connsiteX15" fmla="*/ 8409482 w 8409482"/>
              <a:gd name="connsiteY15" fmla="*/ 604104 h 2323476"/>
              <a:gd name="connsiteX16" fmla="*/ 8409482 w 8409482"/>
              <a:gd name="connsiteY16" fmla="*/ 1184973 h 2323476"/>
              <a:gd name="connsiteX17" fmla="*/ 8409482 w 8409482"/>
              <a:gd name="connsiteY17" fmla="*/ 1696137 h 2323476"/>
              <a:gd name="connsiteX18" fmla="*/ 8409482 w 8409482"/>
              <a:gd name="connsiteY18" fmla="*/ 2323476 h 2323476"/>
              <a:gd name="connsiteX19" fmla="*/ 8014883 w 8409482"/>
              <a:gd name="connsiteY19" fmla="*/ 2323476 h 2323476"/>
              <a:gd name="connsiteX20" fmla="*/ 7620284 w 8409482"/>
              <a:gd name="connsiteY20" fmla="*/ 2323476 h 2323476"/>
              <a:gd name="connsiteX21" fmla="*/ 7057496 w 8409482"/>
              <a:gd name="connsiteY21" fmla="*/ 2323476 h 2323476"/>
              <a:gd name="connsiteX22" fmla="*/ 6410613 w 8409482"/>
              <a:gd name="connsiteY22" fmla="*/ 2323476 h 2323476"/>
              <a:gd name="connsiteX23" fmla="*/ 5847824 w 8409482"/>
              <a:gd name="connsiteY23" fmla="*/ 2323476 h 2323476"/>
              <a:gd name="connsiteX24" fmla="*/ 5200941 w 8409482"/>
              <a:gd name="connsiteY24" fmla="*/ 2323476 h 2323476"/>
              <a:gd name="connsiteX25" fmla="*/ 4554058 w 8409482"/>
              <a:gd name="connsiteY25" fmla="*/ 2323476 h 2323476"/>
              <a:gd name="connsiteX26" fmla="*/ 3991270 w 8409482"/>
              <a:gd name="connsiteY26" fmla="*/ 2323476 h 2323476"/>
              <a:gd name="connsiteX27" fmla="*/ 3596671 w 8409482"/>
              <a:gd name="connsiteY27" fmla="*/ 2323476 h 2323476"/>
              <a:gd name="connsiteX28" fmla="*/ 3202072 w 8409482"/>
              <a:gd name="connsiteY28" fmla="*/ 2323476 h 2323476"/>
              <a:gd name="connsiteX29" fmla="*/ 2723378 w 8409482"/>
              <a:gd name="connsiteY29" fmla="*/ 2323476 h 2323476"/>
              <a:gd name="connsiteX30" fmla="*/ 2160590 w 8409482"/>
              <a:gd name="connsiteY30" fmla="*/ 2323476 h 2323476"/>
              <a:gd name="connsiteX31" fmla="*/ 1513707 w 8409482"/>
              <a:gd name="connsiteY31" fmla="*/ 2323476 h 2323476"/>
              <a:gd name="connsiteX32" fmla="*/ 866824 w 8409482"/>
              <a:gd name="connsiteY32" fmla="*/ 2323476 h 2323476"/>
              <a:gd name="connsiteX33" fmla="*/ 0 w 8409482"/>
              <a:gd name="connsiteY33" fmla="*/ 2323476 h 2323476"/>
              <a:gd name="connsiteX34" fmla="*/ 0 w 8409482"/>
              <a:gd name="connsiteY34" fmla="*/ 1719372 h 2323476"/>
              <a:gd name="connsiteX35" fmla="*/ 0 w 8409482"/>
              <a:gd name="connsiteY35" fmla="*/ 1092034 h 2323476"/>
              <a:gd name="connsiteX36" fmla="*/ 0 w 8409482"/>
              <a:gd name="connsiteY36" fmla="*/ 580869 h 2323476"/>
              <a:gd name="connsiteX37" fmla="*/ 0 w 8409482"/>
              <a:gd name="connsiteY37" fmla="*/ 0 h 232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409482" h="2323476" extrusionOk="0">
                <a:moveTo>
                  <a:pt x="0" y="0"/>
                </a:moveTo>
                <a:cubicBezTo>
                  <a:pt x="201400" y="-19001"/>
                  <a:pt x="458097" y="452"/>
                  <a:pt x="646883" y="0"/>
                </a:cubicBezTo>
                <a:cubicBezTo>
                  <a:pt x="835669" y="-452"/>
                  <a:pt x="1085888" y="9052"/>
                  <a:pt x="1209672" y="0"/>
                </a:cubicBezTo>
                <a:cubicBezTo>
                  <a:pt x="1333456" y="-9052"/>
                  <a:pt x="1552530" y="-22837"/>
                  <a:pt x="1688365" y="0"/>
                </a:cubicBezTo>
                <a:cubicBezTo>
                  <a:pt x="1824200" y="22837"/>
                  <a:pt x="2002067" y="-9958"/>
                  <a:pt x="2167059" y="0"/>
                </a:cubicBezTo>
                <a:cubicBezTo>
                  <a:pt x="2332051" y="9958"/>
                  <a:pt x="2480787" y="-1246"/>
                  <a:pt x="2561658" y="0"/>
                </a:cubicBezTo>
                <a:cubicBezTo>
                  <a:pt x="2642529" y="1246"/>
                  <a:pt x="3018632" y="-6072"/>
                  <a:pt x="3292636" y="0"/>
                </a:cubicBezTo>
                <a:cubicBezTo>
                  <a:pt x="3566640" y="6072"/>
                  <a:pt x="3792556" y="-27328"/>
                  <a:pt x="3939519" y="0"/>
                </a:cubicBezTo>
                <a:cubicBezTo>
                  <a:pt x="4086482" y="27328"/>
                  <a:pt x="4414702" y="18116"/>
                  <a:pt x="4586402" y="0"/>
                </a:cubicBezTo>
                <a:cubicBezTo>
                  <a:pt x="4758102" y="-18116"/>
                  <a:pt x="5189804" y="-5661"/>
                  <a:pt x="5401475" y="0"/>
                </a:cubicBezTo>
                <a:cubicBezTo>
                  <a:pt x="5613146" y="5661"/>
                  <a:pt x="5692485" y="-9356"/>
                  <a:pt x="5796074" y="0"/>
                </a:cubicBezTo>
                <a:cubicBezTo>
                  <a:pt x="5899663" y="9356"/>
                  <a:pt x="6187708" y="3496"/>
                  <a:pt x="6358862" y="0"/>
                </a:cubicBezTo>
                <a:cubicBezTo>
                  <a:pt x="6530016" y="-3496"/>
                  <a:pt x="6721507" y="15154"/>
                  <a:pt x="7005745" y="0"/>
                </a:cubicBezTo>
                <a:cubicBezTo>
                  <a:pt x="7289983" y="-15154"/>
                  <a:pt x="7349741" y="-18489"/>
                  <a:pt x="7484439" y="0"/>
                </a:cubicBezTo>
                <a:cubicBezTo>
                  <a:pt x="7619137" y="18489"/>
                  <a:pt x="8088842" y="32762"/>
                  <a:pt x="8409482" y="0"/>
                </a:cubicBezTo>
                <a:cubicBezTo>
                  <a:pt x="8432471" y="203273"/>
                  <a:pt x="8431688" y="318864"/>
                  <a:pt x="8409482" y="604104"/>
                </a:cubicBezTo>
                <a:cubicBezTo>
                  <a:pt x="8387276" y="889344"/>
                  <a:pt x="8402519" y="917246"/>
                  <a:pt x="8409482" y="1184973"/>
                </a:cubicBezTo>
                <a:cubicBezTo>
                  <a:pt x="8416445" y="1452700"/>
                  <a:pt x="8407864" y="1527701"/>
                  <a:pt x="8409482" y="1696137"/>
                </a:cubicBezTo>
                <a:cubicBezTo>
                  <a:pt x="8411100" y="1864573"/>
                  <a:pt x="8435004" y="2167486"/>
                  <a:pt x="8409482" y="2323476"/>
                </a:cubicBezTo>
                <a:cubicBezTo>
                  <a:pt x="8234529" y="2339110"/>
                  <a:pt x="8157752" y="2336403"/>
                  <a:pt x="8014883" y="2323476"/>
                </a:cubicBezTo>
                <a:cubicBezTo>
                  <a:pt x="7872014" y="2310549"/>
                  <a:pt x="7734374" y="2341384"/>
                  <a:pt x="7620284" y="2323476"/>
                </a:cubicBezTo>
                <a:cubicBezTo>
                  <a:pt x="7506194" y="2305568"/>
                  <a:pt x="7316627" y="2296713"/>
                  <a:pt x="7057496" y="2323476"/>
                </a:cubicBezTo>
                <a:cubicBezTo>
                  <a:pt x="6798365" y="2350239"/>
                  <a:pt x="6712850" y="2294216"/>
                  <a:pt x="6410613" y="2323476"/>
                </a:cubicBezTo>
                <a:cubicBezTo>
                  <a:pt x="6108376" y="2352736"/>
                  <a:pt x="6117658" y="2345265"/>
                  <a:pt x="5847824" y="2323476"/>
                </a:cubicBezTo>
                <a:cubicBezTo>
                  <a:pt x="5577990" y="2301687"/>
                  <a:pt x="5478571" y="2334248"/>
                  <a:pt x="5200941" y="2323476"/>
                </a:cubicBezTo>
                <a:cubicBezTo>
                  <a:pt x="4923311" y="2312704"/>
                  <a:pt x="4869515" y="2335753"/>
                  <a:pt x="4554058" y="2323476"/>
                </a:cubicBezTo>
                <a:cubicBezTo>
                  <a:pt x="4238601" y="2311199"/>
                  <a:pt x="4188565" y="2312924"/>
                  <a:pt x="3991270" y="2323476"/>
                </a:cubicBezTo>
                <a:cubicBezTo>
                  <a:pt x="3793975" y="2334028"/>
                  <a:pt x="3687093" y="2320319"/>
                  <a:pt x="3596671" y="2323476"/>
                </a:cubicBezTo>
                <a:cubicBezTo>
                  <a:pt x="3506249" y="2326633"/>
                  <a:pt x="3347007" y="2311486"/>
                  <a:pt x="3202072" y="2323476"/>
                </a:cubicBezTo>
                <a:cubicBezTo>
                  <a:pt x="3057137" y="2335466"/>
                  <a:pt x="2869680" y="2338631"/>
                  <a:pt x="2723378" y="2323476"/>
                </a:cubicBezTo>
                <a:cubicBezTo>
                  <a:pt x="2577076" y="2308321"/>
                  <a:pt x="2406326" y="2303736"/>
                  <a:pt x="2160590" y="2323476"/>
                </a:cubicBezTo>
                <a:cubicBezTo>
                  <a:pt x="1914854" y="2343216"/>
                  <a:pt x="1748471" y="2338515"/>
                  <a:pt x="1513707" y="2323476"/>
                </a:cubicBezTo>
                <a:cubicBezTo>
                  <a:pt x="1278943" y="2308437"/>
                  <a:pt x="1004099" y="2327520"/>
                  <a:pt x="866824" y="2323476"/>
                </a:cubicBezTo>
                <a:cubicBezTo>
                  <a:pt x="729549" y="2319432"/>
                  <a:pt x="404337" y="2334157"/>
                  <a:pt x="0" y="2323476"/>
                </a:cubicBezTo>
                <a:cubicBezTo>
                  <a:pt x="-15760" y="2054905"/>
                  <a:pt x="-5714" y="1965354"/>
                  <a:pt x="0" y="1719372"/>
                </a:cubicBezTo>
                <a:cubicBezTo>
                  <a:pt x="5714" y="1473390"/>
                  <a:pt x="2010" y="1274617"/>
                  <a:pt x="0" y="1092034"/>
                </a:cubicBezTo>
                <a:cubicBezTo>
                  <a:pt x="-2010" y="909451"/>
                  <a:pt x="-9730" y="685184"/>
                  <a:pt x="0" y="580869"/>
                </a:cubicBezTo>
                <a:cubicBezTo>
                  <a:pt x="9730" y="476554"/>
                  <a:pt x="-24210" y="262195"/>
                  <a:pt x="0" y="0"/>
                </a:cubicBezTo>
                <a:close/>
              </a:path>
            </a:pathLst>
          </a:custGeom>
          <a:noFill/>
          <a:ln w="28575">
            <a:solidFill>
              <a:srgbClr val="FF0000"/>
            </a:solidFill>
            <a:extLst>
              <a:ext uri="{C807C97D-BFC1-408E-A445-0C87EB9F89A2}">
                <ask:lineSketchStyleProps xmlns:ask="http://schemas.microsoft.com/office/drawing/2018/sketchyshapes" sd="176459770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FE1597-A6B4-4EB9-9467-C913C5A0E836}"/>
              </a:ext>
            </a:extLst>
          </p:cNvPr>
          <p:cNvSpPr txBox="1"/>
          <p:nvPr/>
        </p:nvSpPr>
        <p:spPr>
          <a:xfrm>
            <a:off x="9688622" y="4018082"/>
            <a:ext cx="1026243" cy="523220"/>
          </a:xfrm>
          <a:prstGeom prst="rect">
            <a:avLst/>
          </a:prstGeom>
          <a:noFill/>
        </p:spPr>
        <p:txBody>
          <a:bodyPr wrap="none" rtlCol="0">
            <a:spAutoFit/>
          </a:bodyPr>
          <a:lstStyle/>
          <a:p>
            <a:r>
              <a:rPr lang="en-US" sz="2800"/>
              <a:t>NDIS</a:t>
            </a:r>
          </a:p>
        </p:txBody>
      </p:sp>
    </p:spTree>
    <p:extLst>
      <p:ext uri="{BB962C8B-B14F-4D97-AF65-F5344CB8AC3E}">
        <p14:creationId xmlns:p14="http://schemas.microsoft.com/office/powerpoint/2010/main" val="11929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9ADD-A31D-41E2-8B68-4EDB414A1FCC}"/>
              </a:ext>
            </a:extLst>
          </p:cNvPr>
          <p:cNvSpPr>
            <a:spLocks noGrp="1"/>
          </p:cNvSpPr>
          <p:nvPr>
            <p:ph type="title"/>
          </p:nvPr>
        </p:nvSpPr>
        <p:spPr/>
        <p:txBody>
          <a:bodyPr/>
          <a:lstStyle/>
          <a:p>
            <a:r>
              <a:rPr lang="en-US"/>
              <a:t>MÔ TẢ CH</a:t>
            </a:r>
            <a:r>
              <a:rPr lang="vi-VN"/>
              <a:t>Ư</a:t>
            </a:r>
            <a:r>
              <a:rPr lang="en-US"/>
              <a:t>ƠNG TRÌNH</a:t>
            </a:r>
          </a:p>
        </p:txBody>
      </p:sp>
      <p:sp>
        <p:nvSpPr>
          <p:cNvPr id="3" name="Content Placeholder 2">
            <a:extLst>
              <a:ext uri="{FF2B5EF4-FFF2-40B4-BE49-F238E27FC236}">
                <a16:creationId xmlns:a16="http://schemas.microsoft.com/office/drawing/2014/main" id="{31DD99ED-E96B-499F-8D3E-288007F65494}"/>
              </a:ext>
            </a:extLst>
          </p:cNvPr>
          <p:cNvSpPr>
            <a:spLocks noGrp="1"/>
          </p:cNvSpPr>
          <p:nvPr>
            <p:ph idx="1"/>
          </p:nvPr>
        </p:nvSpPr>
        <p:spPr/>
        <p:txBody>
          <a:bodyPr/>
          <a:lstStyle/>
          <a:p>
            <a:r>
              <a:rPr lang="en-US"/>
              <a:t>Tầng Data Access</a:t>
            </a:r>
          </a:p>
          <a:p>
            <a:pPr lvl="1"/>
            <a:r>
              <a:rPr lang="en-US"/>
              <a:t>Trình điều khiển NPF (</a:t>
            </a:r>
            <a:r>
              <a:rPr lang="en-US" i="1"/>
              <a:t>Netgroup Packet Filter Driver</a:t>
            </a:r>
            <a:r>
              <a:rPr lang="en-US"/>
              <a:t>) </a:t>
            </a:r>
            <a:r>
              <a:rPr lang="vi-VN"/>
              <a:t>thực hiện một số công việc như bắt gói tin, theo dõi, lưu vào đĩa, tiêm gói tin (packet injection).</a:t>
            </a:r>
          </a:p>
          <a:p>
            <a:pPr lvl="1"/>
            <a:r>
              <a:rPr lang="vi-VN"/>
              <a:t>Trong suốt quá trình bắt gói tin, trình điều khiển “đánh hơi” (sniff) các gói tin bằng cách sử dụng một </a:t>
            </a:r>
            <a:r>
              <a:rPr lang="vi-VN" i="1"/>
              <a:t>interface mạng </a:t>
            </a:r>
            <a:r>
              <a:rPr lang="vi-VN"/>
              <a:t>và đưa nó cho ứng dụng</a:t>
            </a:r>
            <a:r>
              <a:rPr lang="en-US"/>
              <a:t> bên ngoài</a:t>
            </a:r>
            <a:r>
              <a:rPr lang="vi-VN"/>
              <a:t> sử dụng.</a:t>
            </a:r>
          </a:p>
          <a:p>
            <a:pPr lvl="1"/>
            <a:endParaRPr lang="en-US"/>
          </a:p>
        </p:txBody>
      </p:sp>
      <p:sp>
        <p:nvSpPr>
          <p:cNvPr id="4" name="Date Placeholder 3">
            <a:extLst>
              <a:ext uri="{FF2B5EF4-FFF2-40B4-BE49-F238E27FC236}">
                <a16:creationId xmlns:a16="http://schemas.microsoft.com/office/drawing/2014/main" id="{DFD1643D-2E5E-40B3-BA4D-99E8AAE8A491}"/>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53E767F7-CAB5-4973-8AFE-122FF7101131}"/>
              </a:ext>
            </a:extLst>
          </p:cNvPr>
          <p:cNvSpPr>
            <a:spLocks noGrp="1"/>
          </p:cNvSpPr>
          <p:nvPr>
            <p:ph type="sldNum" sz="quarter" idx="12"/>
          </p:nvPr>
        </p:nvSpPr>
        <p:spPr/>
        <p:txBody>
          <a:bodyPr/>
          <a:lstStyle/>
          <a:p>
            <a:fld id="{4854181D-6920-4594-9A5D-6CE56DC9F8B2}" type="slidenum">
              <a:rPr lang="en-US" smtClean="0"/>
              <a:t>14</a:t>
            </a:fld>
            <a:endParaRPr lang="en-US"/>
          </a:p>
        </p:txBody>
      </p:sp>
    </p:spTree>
    <p:extLst>
      <p:ext uri="{BB962C8B-B14F-4D97-AF65-F5344CB8AC3E}">
        <p14:creationId xmlns:p14="http://schemas.microsoft.com/office/powerpoint/2010/main" val="3087088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9ADD-A31D-41E2-8B68-4EDB414A1FCC}"/>
              </a:ext>
            </a:extLst>
          </p:cNvPr>
          <p:cNvSpPr>
            <a:spLocks noGrp="1"/>
          </p:cNvSpPr>
          <p:nvPr>
            <p:ph type="title"/>
          </p:nvPr>
        </p:nvSpPr>
        <p:spPr/>
        <p:txBody>
          <a:bodyPr/>
          <a:lstStyle/>
          <a:p>
            <a:r>
              <a:rPr lang="en-US"/>
              <a:t>MÔ TẢ CH</a:t>
            </a:r>
            <a:r>
              <a:rPr lang="vi-VN"/>
              <a:t>Ư</a:t>
            </a:r>
            <a:r>
              <a:rPr lang="en-US"/>
              <a:t>ƠNG TRÌNH</a:t>
            </a:r>
          </a:p>
        </p:txBody>
      </p:sp>
      <p:sp>
        <p:nvSpPr>
          <p:cNvPr id="4" name="Date Placeholder 3">
            <a:extLst>
              <a:ext uri="{FF2B5EF4-FFF2-40B4-BE49-F238E27FC236}">
                <a16:creationId xmlns:a16="http://schemas.microsoft.com/office/drawing/2014/main" id="{DFD1643D-2E5E-40B3-BA4D-99E8AAE8A491}"/>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53E767F7-CAB5-4973-8AFE-122FF7101131}"/>
              </a:ext>
            </a:extLst>
          </p:cNvPr>
          <p:cNvSpPr>
            <a:spLocks noGrp="1"/>
          </p:cNvSpPr>
          <p:nvPr>
            <p:ph type="sldNum" sz="quarter" idx="12"/>
          </p:nvPr>
        </p:nvSpPr>
        <p:spPr/>
        <p:txBody>
          <a:bodyPr/>
          <a:lstStyle/>
          <a:p>
            <a:fld id="{4854181D-6920-4594-9A5D-6CE56DC9F8B2}" type="slidenum">
              <a:rPr lang="en-US" smtClean="0"/>
              <a:t>15</a:t>
            </a:fld>
            <a:endParaRPr lang="en-US"/>
          </a:p>
        </p:txBody>
      </p:sp>
      <p:pic>
        <p:nvPicPr>
          <p:cNvPr id="6" name="Content Placeholder 5">
            <a:extLst>
              <a:ext uri="{FF2B5EF4-FFF2-40B4-BE49-F238E27FC236}">
                <a16:creationId xmlns:a16="http://schemas.microsoft.com/office/drawing/2014/main" id="{B45B2EEB-FB4D-46D6-9A85-67069C22DAA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2030" y="1579328"/>
            <a:ext cx="7360170" cy="5278672"/>
          </a:xfrm>
          <a:prstGeom prst="rect">
            <a:avLst/>
          </a:prstGeom>
          <a:noFill/>
          <a:ln>
            <a:noFill/>
          </a:ln>
        </p:spPr>
      </p:pic>
    </p:spTree>
    <p:extLst>
      <p:ext uri="{BB962C8B-B14F-4D97-AF65-F5344CB8AC3E}">
        <p14:creationId xmlns:p14="http://schemas.microsoft.com/office/powerpoint/2010/main" val="790637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BB9-0869-4673-BBF8-4B79D1379FBE}"/>
              </a:ext>
            </a:extLst>
          </p:cNvPr>
          <p:cNvSpPr>
            <a:spLocks noGrp="1"/>
          </p:cNvSpPr>
          <p:nvPr>
            <p:ph type="title"/>
          </p:nvPr>
        </p:nvSpPr>
        <p:spPr/>
        <p:txBody>
          <a:bodyPr/>
          <a:lstStyle/>
          <a:p>
            <a:r>
              <a:rPr lang="en-US"/>
              <a:t>KẾT QUẢ THỰC HIỆN</a:t>
            </a:r>
          </a:p>
        </p:txBody>
      </p:sp>
      <p:sp>
        <p:nvSpPr>
          <p:cNvPr id="4" name="Date Placeholder 3">
            <a:extLst>
              <a:ext uri="{FF2B5EF4-FFF2-40B4-BE49-F238E27FC236}">
                <a16:creationId xmlns:a16="http://schemas.microsoft.com/office/drawing/2014/main" id="{9CDFE4BF-252A-4ECE-8999-956768CCEB7D}"/>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28FF0403-EE0D-4050-91AE-D6DA765DB883}"/>
              </a:ext>
            </a:extLst>
          </p:cNvPr>
          <p:cNvSpPr>
            <a:spLocks noGrp="1"/>
          </p:cNvSpPr>
          <p:nvPr>
            <p:ph type="sldNum" sz="quarter" idx="12"/>
          </p:nvPr>
        </p:nvSpPr>
        <p:spPr/>
        <p:txBody>
          <a:bodyPr/>
          <a:lstStyle/>
          <a:p>
            <a:fld id="{4854181D-6920-4594-9A5D-6CE56DC9F8B2}" type="slidenum">
              <a:rPr lang="en-US" smtClean="0"/>
              <a:t>16</a:t>
            </a:fld>
            <a:endParaRPr lang="en-US"/>
          </a:p>
        </p:txBody>
      </p:sp>
      <p:pic>
        <p:nvPicPr>
          <p:cNvPr id="12" name="Video_2020-06-12_220656">
            <a:hlinkClick r:id="" action="ppaction://media"/>
            <a:extLst>
              <a:ext uri="{FF2B5EF4-FFF2-40B4-BE49-F238E27FC236}">
                <a16:creationId xmlns:a16="http://schemas.microsoft.com/office/drawing/2014/main" id="{939793C5-3123-4F91-A626-2EC5C0E8687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82014" y="1555750"/>
            <a:ext cx="9227973" cy="4800600"/>
          </a:xfrm>
        </p:spPr>
      </p:pic>
    </p:spTree>
    <p:extLst>
      <p:ext uri="{BB962C8B-B14F-4D97-AF65-F5344CB8AC3E}">
        <p14:creationId xmlns:p14="http://schemas.microsoft.com/office/powerpoint/2010/main" val="1183913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9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BB9-0869-4673-BBF8-4B79D1379FBE}"/>
              </a:ext>
            </a:extLst>
          </p:cNvPr>
          <p:cNvSpPr>
            <a:spLocks noGrp="1"/>
          </p:cNvSpPr>
          <p:nvPr>
            <p:ph type="title"/>
          </p:nvPr>
        </p:nvSpPr>
        <p:spPr/>
        <p:txBody>
          <a:bodyPr/>
          <a:lstStyle/>
          <a:p>
            <a:r>
              <a:rPr lang="en-US"/>
              <a:t>KẾT QUẢ THỰC HIỆN</a:t>
            </a:r>
          </a:p>
        </p:txBody>
      </p:sp>
      <p:sp>
        <p:nvSpPr>
          <p:cNvPr id="4" name="Date Placeholder 3">
            <a:extLst>
              <a:ext uri="{FF2B5EF4-FFF2-40B4-BE49-F238E27FC236}">
                <a16:creationId xmlns:a16="http://schemas.microsoft.com/office/drawing/2014/main" id="{9CDFE4BF-252A-4ECE-8999-956768CCEB7D}"/>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28FF0403-EE0D-4050-91AE-D6DA765DB883}"/>
              </a:ext>
            </a:extLst>
          </p:cNvPr>
          <p:cNvSpPr>
            <a:spLocks noGrp="1"/>
          </p:cNvSpPr>
          <p:nvPr>
            <p:ph type="sldNum" sz="quarter" idx="12"/>
          </p:nvPr>
        </p:nvSpPr>
        <p:spPr/>
        <p:txBody>
          <a:bodyPr/>
          <a:lstStyle/>
          <a:p>
            <a:fld id="{4854181D-6920-4594-9A5D-6CE56DC9F8B2}" type="slidenum">
              <a:rPr lang="en-US" smtClean="0"/>
              <a:t>17</a:t>
            </a:fld>
            <a:endParaRPr lang="en-US"/>
          </a:p>
        </p:txBody>
      </p:sp>
      <p:pic>
        <p:nvPicPr>
          <p:cNvPr id="8" name="Content Placeholder 7">
            <a:extLst>
              <a:ext uri="{FF2B5EF4-FFF2-40B4-BE49-F238E27FC236}">
                <a16:creationId xmlns:a16="http://schemas.microsoft.com/office/drawing/2014/main" id="{FE6C2634-8E94-4580-B011-A714FC1CE4A9}"/>
              </a:ext>
            </a:extLst>
          </p:cNvPr>
          <p:cNvPicPr>
            <a:picLocks noGrp="1"/>
          </p:cNvPicPr>
          <p:nvPr>
            <p:ph idx="1"/>
          </p:nvPr>
        </p:nvPicPr>
        <p:blipFill>
          <a:blip r:embed="rId2"/>
          <a:stretch>
            <a:fillRect/>
          </a:stretch>
        </p:blipFill>
        <p:spPr>
          <a:xfrm>
            <a:off x="1524000" y="1554163"/>
            <a:ext cx="9144000" cy="4802187"/>
          </a:xfrm>
          <a:prstGeom prst="rect">
            <a:avLst/>
          </a:prstGeom>
        </p:spPr>
      </p:pic>
    </p:spTree>
    <p:extLst>
      <p:ext uri="{BB962C8B-B14F-4D97-AF65-F5344CB8AC3E}">
        <p14:creationId xmlns:p14="http://schemas.microsoft.com/office/powerpoint/2010/main" val="3402488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BB9-0869-4673-BBF8-4B79D1379FBE}"/>
              </a:ext>
            </a:extLst>
          </p:cNvPr>
          <p:cNvSpPr>
            <a:spLocks noGrp="1"/>
          </p:cNvSpPr>
          <p:nvPr>
            <p:ph type="title"/>
          </p:nvPr>
        </p:nvSpPr>
        <p:spPr/>
        <p:txBody>
          <a:bodyPr/>
          <a:lstStyle/>
          <a:p>
            <a:r>
              <a:rPr lang="en-US"/>
              <a:t>KẾT QUẢ THỰC HIỆN</a:t>
            </a:r>
          </a:p>
        </p:txBody>
      </p:sp>
      <p:sp>
        <p:nvSpPr>
          <p:cNvPr id="4" name="Date Placeholder 3">
            <a:extLst>
              <a:ext uri="{FF2B5EF4-FFF2-40B4-BE49-F238E27FC236}">
                <a16:creationId xmlns:a16="http://schemas.microsoft.com/office/drawing/2014/main" id="{9CDFE4BF-252A-4ECE-8999-956768CCEB7D}"/>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28FF0403-EE0D-4050-91AE-D6DA765DB883}"/>
              </a:ext>
            </a:extLst>
          </p:cNvPr>
          <p:cNvSpPr>
            <a:spLocks noGrp="1"/>
          </p:cNvSpPr>
          <p:nvPr>
            <p:ph type="sldNum" sz="quarter" idx="12"/>
          </p:nvPr>
        </p:nvSpPr>
        <p:spPr/>
        <p:txBody>
          <a:bodyPr/>
          <a:lstStyle/>
          <a:p>
            <a:fld id="{4854181D-6920-4594-9A5D-6CE56DC9F8B2}" type="slidenum">
              <a:rPr lang="en-US" smtClean="0"/>
              <a:t>18</a:t>
            </a:fld>
            <a:endParaRPr lang="en-US"/>
          </a:p>
        </p:txBody>
      </p:sp>
      <p:pic>
        <p:nvPicPr>
          <p:cNvPr id="8" name="Content Placeholder 7">
            <a:extLst>
              <a:ext uri="{FF2B5EF4-FFF2-40B4-BE49-F238E27FC236}">
                <a16:creationId xmlns:a16="http://schemas.microsoft.com/office/drawing/2014/main" id="{FE6C2634-8E94-4580-B011-A714FC1CE4A9}"/>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484144" y="1554163"/>
            <a:ext cx="9144000" cy="4802187"/>
          </a:xfrm>
          <a:prstGeom prst="rect">
            <a:avLst/>
          </a:prstGeom>
        </p:spPr>
      </p:pic>
    </p:spTree>
    <p:extLst>
      <p:ext uri="{BB962C8B-B14F-4D97-AF65-F5344CB8AC3E}">
        <p14:creationId xmlns:p14="http://schemas.microsoft.com/office/powerpoint/2010/main" val="4138152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9A5C-ED09-4EB3-802E-1ACFDBC96A71}"/>
              </a:ext>
            </a:extLst>
          </p:cNvPr>
          <p:cNvSpPr>
            <a:spLocks noGrp="1"/>
          </p:cNvSpPr>
          <p:nvPr>
            <p:ph type="title"/>
          </p:nvPr>
        </p:nvSpPr>
        <p:spPr/>
        <p:txBody>
          <a:bodyPr/>
          <a:lstStyle/>
          <a:p>
            <a:r>
              <a:rPr lang="en-US"/>
              <a:t>TÀI LIỆU THAM KHẢO</a:t>
            </a:r>
          </a:p>
        </p:txBody>
      </p:sp>
      <p:sp>
        <p:nvSpPr>
          <p:cNvPr id="3" name="Content Placeholder 2">
            <a:extLst>
              <a:ext uri="{FF2B5EF4-FFF2-40B4-BE49-F238E27FC236}">
                <a16:creationId xmlns:a16="http://schemas.microsoft.com/office/drawing/2014/main" id="{F2712C41-29AD-452A-9659-491B58AF4534}"/>
              </a:ext>
            </a:extLst>
          </p:cNvPr>
          <p:cNvSpPr>
            <a:spLocks noGrp="1"/>
          </p:cNvSpPr>
          <p:nvPr>
            <p:ph idx="1"/>
          </p:nvPr>
        </p:nvSpPr>
        <p:spPr/>
        <p:txBody>
          <a:bodyPr>
            <a:normAutofit fontScale="70000" lnSpcReduction="20000"/>
          </a:bodyPr>
          <a:lstStyle/>
          <a:p>
            <a:pPr marL="0" indent="0">
              <a:buNone/>
            </a:pPr>
            <a:r>
              <a:rPr lang="en-US"/>
              <a:t>[1] Pcap.Net Tutorial. </a:t>
            </a:r>
            <a:r>
              <a:rPr lang="en-US">
                <a:hlinkClick r:id="rId2"/>
              </a:rPr>
              <a:t>https://github.com/PcapDotNet/Pcap.Net/wiki/Pcap.Net-Tutorial</a:t>
            </a:r>
            <a:r>
              <a:rPr lang="en-US"/>
              <a:t> </a:t>
            </a:r>
          </a:p>
          <a:p>
            <a:pPr marL="0" indent="0">
              <a:buNone/>
            </a:pPr>
            <a:r>
              <a:rPr lang="en-US"/>
              <a:t>[2] Trang chủ WinPcap. </a:t>
            </a:r>
            <a:r>
              <a:rPr lang="en-US">
                <a:hlinkClick r:id="rId3"/>
              </a:rPr>
              <a:t>https://www.winpcap.org/</a:t>
            </a:r>
            <a:r>
              <a:rPr lang="en-US"/>
              <a:t> </a:t>
            </a:r>
          </a:p>
          <a:p>
            <a:pPr marL="0" indent="0">
              <a:buNone/>
            </a:pPr>
            <a:r>
              <a:rPr lang="en-US"/>
              <a:t>[2] PcapDotNet/Pcap.Net Repo. </a:t>
            </a:r>
            <a:r>
              <a:rPr lang="en-US">
                <a:hlinkClick r:id="rId4"/>
              </a:rPr>
              <a:t>https://github.com/PcapDotNet/Pcap.Net</a:t>
            </a:r>
            <a:r>
              <a:rPr lang="en-US"/>
              <a:t> </a:t>
            </a:r>
          </a:p>
          <a:p>
            <a:pPr marL="0" indent="0">
              <a:buNone/>
            </a:pPr>
            <a:r>
              <a:rPr lang="en-US"/>
              <a:t>[3] Mô hình 3 lớp (3-layer) có gì hay? </a:t>
            </a:r>
            <a:r>
              <a:rPr lang="en-US">
                <a:hlinkClick r:id="rId5"/>
              </a:rPr>
              <a:t>https://techtalk.vn/mo-hinh-3-lop-co-gi-hay.html</a:t>
            </a:r>
            <a:r>
              <a:rPr lang="en-US"/>
              <a:t> </a:t>
            </a:r>
          </a:p>
          <a:p>
            <a:pPr marL="0" indent="0">
              <a:buNone/>
            </a:pPr>
            <a:r>
              <a:rPr lang="en-US"/>
              <a:t>[4] XAML là gì? </a:t>
            </a:r>
            <a:r>
              <a:rPr lang="en-US">
                <a:hlinkClick r:id="rId6"/>
              </a:rPr>
              <a:t>https://www.wpf-tutorial.com/vi/5/xaml/xaml-la-gi/</a:t>
            </a:r>
            <a:r>
              <a:rPr lang="en-US"/>
              <a:t> </a:t>
            </a:r>
          </a:p>
          <a:p>
            <a:pPr marL="0" indent="0">
              <a:buNone/>
            </a:pPr>
            <a:r>
              <a:rPr lang="en-US"/>
              <a:t>[5] XAML overview in WPF. </a:t>
            </a:r>
            <a:r>
              <a:rPr lang="en-US">
                <a:hlinkClick r:id="rId7"/>
              </a:rPr>
              <a:t>https://docs.microsoft.com/en-us/dotnet/desktop-wpf/fundamentals/xaml</a:t>
            </a:r>
            <a:r>
              <a:rPr lang="en-US"/>
              <a:t> </a:t>
            </a:r>
          </a:p>
          <a:p>
            <a:pPr marL="0" indent="0">
              <a:buNone/>
            </a:pPr>
            <a:r>
              <a:rPr lang="en-US"/>
              <a:t>[6] Class Library. </a:t>
            </a:r>
            <a:r>
              <a:rPr lang="en-US">
                <a:hlinkClick r:id="rId8"/>
              </a:rPr>
              <a:t>https://www.techopedia.com/definition/3764/class-library#:~:text=A%20class%20library%20is%20a%20pre%2Dcoded%20object%2Doriented%20programming,as%20other%20non%2DGUI%20components</a:t>
            </a:r>
            <a:r>
              <a:rPr lang="en-US"/>
              <a:t>. </a:t>
            </a:r>
          </a:p>
          <a:p>
            <a:pPr marL="0" indent="0">
              <a:buNone/>
            </a:pPr>
            <a:r>
              <a:rPr lang="en-US"/>
              <a:t>[7] NPF driver internals manual (WinPcap internals). </a:t>
            </a:r>
            <a:r>
              <a:rPr lang="en-US">
                <a:hlinkClick r:id="rId9"/>
              </a:rPr>
              <a:t>https://www.winpcap.org/docs/docs_412/html/group__NPF.html</a:t>
            </a:r>
            <a:r>
              <a:rPr lang="en-US"/>
              <a:t> </a:t>
            </a:r>
          </a:p>
        </p:txBody>
      </p:sp>
      <p:sp>
        <p:nvSpPr>
          <p:cNvPr id="4" name="Date Placeholder 3">
            <a:extLst>
              <a:ext uri="{FF2B5EF4-FFF2-40B4-BE49-F238E27FC236}">
                <a16:creationId xmlns:a16="http://schemas.microsoft.com/office/drawing/2014/main" id="{92F8003C-1674-4C2C-9CAE-07802B3A1507}"/>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7F86327E-E5AD-4B8F-9AFD-6F76C19ED983}"/>
              </a:ext>
            </a:extLst>
          </p:cNvPr>
          <p:cNvSpPr>
            <a:spLocks noGrp="1"/>
          </p:cNvSpPr>
          <p:nvPr>
            <p:ph type="sldNum" sz="quarter" idx="12"/>
          </p:nvPr>
        </p:nvSpPr>
        <p:spPr/>
        <p:txBody>
          <a:bodyPr/>
          <a:lstStyle/>
          <a:p>
            <a:fld id="{4854181D-6920-4594-9A5D-6CE56DC9F8B2}" type="slidenum">
              <a:rPr lang="en-US" smtClean="0"/>
              <a:t>19</a:t>
            </a:fld>
            <a:endParaRPr lang="en-US"/>
          </a:p>
        </p:txBody>
      </p:sp>
    </p:spTree>
    <p:extLst>
      <p:ext uri="{BB962C8B-B14F-4D97-AF65-F5344CB8AC3E}">
        <p14:creationId xmlns:p14="http://schemas.microsoft.com/office/powerpoint/2010/main" val="2446370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E6335B-17C0-43E9-9D14-7BE9BF729EC7}"/>
              </a:ext>
            </a:extLst>
          </p:cNvPr>
          <p:cNvSpPr>
            <a:spLocks noGrp="1"/>
          </p:cNvSpPr>
          <p:nvPr>
            <p:ph type="title"/>
          </p:nvPr>
        </p:nvSpPr>
        <p:spPr>
          <a:xfrm>
            <a:off x="838200" y="643467"/>
            <a:ext cx="2951205" cy="5571066"/>
          </a:xfrm>
        </p:spPr>
        <p:txBody>
          <a:bodyPr>
            <a:normAutofit/>
          </a:bodyPr>
          <a:lstStyle/>
          <a:p>
            <a:r>
              <a:rPr lang="en-US">
                <a:solidFill>
                  <a:srgbClr val="FFFFFF"/>
                </a:solidFill>
              </a:rPr>
              <a:t>NỘI DUNG BÁO CÁO</a:t>
            </a:r>
          </a:p>
        </p:txBody>
      </p:sp>
      <p:sp>
        <p:nvSpPr>
          <p:cNvPr id="4" name="Date Placeholder 3">
            <a:extLst>
              <a:ext uri="{FF2B5EF4-FFF2-40B4-BE49-F238E27FC236}">
                <a16:creationId xmlns:a16="http://schemas.microsoft.com/office/drawing/2014/main" id="{1F90AD96-84AC-4269-95DE-BBA6C6DC12BD}"/>
              </a:ext>
            </a:extLst>
          </p:cNvPr>
          <p:cNvSpPr>
            <a:spLocks noGrp="1"/>
          </p:cNvSpPr>
          <p:nvPr>
            <p:ph type="dt" sz="half" idx="10"/>
          </p:nvPr>
        </p:nvSpPr>
        <p:spPr>
          <a:xfrm>
            <a:off x="838200" y="6356350"/>
            <a:ext cx="2743200" cy="365125"/>
          </a:xfrm>
        </p:spPr>
        <p:txBody>
          <a:bodyPr>
            <a:normAutofit/>
          </a:bodyPr>
          <a:lstStyle/>
          <a:p>
            <a:pPr>
              <a:spcAft>
                <a:spcPts val="600"/>
              </a:spcAft>
            </a:pPr>
            <a:fld id="{104CE590-AB07-4104-97FB-074623062C66}" type="datetime3">
              <a:rPr lang="en-US">
                <a:solidFill>
                  <a:srgbClr val="FFFFFF"/>
                </a:solidFill>
              </a:rPr>
              <a:pPr>
                <a:spcAft>
                  <a:spcPts val="600"/>
                </a:spcAft>
              </a:pPr>
              <a:t>12 June 2020</a:t>
            </a:fld>
            <a:endParaRPr lang="en-US">
              <a:solidFill>
                <a:srgbClr val="FFFFFF"/>
              </a:solidFill>
            </a:endParaRPr>
          </a:p>
        </p:txBody>
      </p:sp>
      <p:sp>
        <p:nvSpPr>
          <p:cNvPr id="5" name="Slide Number Placeholder 4">
            <a:extLst>
              <a:ext uri="{FF2B5EF4-FFF2-40B4-BE49-F238E27FC236}">
                <a16:creationId xmlns:a16="http://schemas.microsoft.com/office/drawing/2014/main" id="{9092E476-F5C3-4D6A-8A9A-6DEFFA609548}"/>
              </a:ext>
            </a:extLst>
          </p:cNvPr>
          <p:cNvSpPr>
            <a:spLocks noGrp="1"/>
          </p:cNvSpPr>
          <p:nvPr>
            <p:ph type="sldNum" sz="quarter" idx="12"/>
          </p:nvPr>
        </p:nvSpPr>
        <p:spPr>
          <a:xfrm>
            <a:off x="9664504" y="6356350"/>
            <a:ext cx="1689295" cy="365125"/>
          </a:xfrm>
        </p:spPr>
        <p:txBody>
          <a:bodyPr>
            <a:normAutofit/>
          </a:bodyPr>
          <a:lstStyle/>
          <a:p>
            <a:pPr>
              <a:spcAft>
                <a:spcPts val="600"/>
              </a:spcAft>
            </a:pPr>
            <a:fld id="{4854181D-6920-4594-9A5D-6CE56DC9F8B2}" type="slidenum">
              <a:rPr lang="en-US">
                <a:solidFill>
                  <a:prstClr val="black">
                    <a:tint val="75000"/>
                  </a:prstClr>
                </a:solidFill>
              </a:rPr>
              <a:pPr>
                <a:spcAft>
                  <a:spcPts val="600"/>
                </a:spcAft>
              </a:pPr>
              <a:t>2</a:t>
            </a:fld>
            <a:endParaRPr lang="en-US">
              <a:solidFill>
                <a:prstClr val="black">
                  <a:tint val="75000"/>
                </a:prstClr>
              </a:solidFill>
            </a:endParaRPr>
          </a:p>
        </p:txBody>
      </p:sp>
      <p:graphicFrame>
        <p:nvGraphicFramePr>
          <p:cNvPr id="7" name="Content Placeholder 2">
            <a:extLst>
              <a:ext uri="{FF2B5EF4-FFF2-40B4-BE49-F238E27FC236}">
                <a16:creationId xmlns:a16="http://schemas.microsoft.com/office/drawing/2014/main" id="{8A2D6A67-78B8-4F39-A772-EFAA8ABCD018}"/>
              </a:ext>
            </a:extLst>
          </p:cNvPr>
          <p:cNvGraphicFramePr>
            <a:graphicFrameLocks noGrp="1"/>
          </p:cNvGraphicFramePr>
          <p:nvPr>
            <p:ph idx="1"/>
            <p:extLst>
              <p:ext uri="{D42A27DB-BD31-4B8C-83A1-F6EECF244321}">
                <p14:modId xmlns:p14="http://schemas.microsoft.com/office/powerpoint/2010/main" val="18068686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916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dgm id="{980CFD8F-17A8-4AF3-9469-F34971E8AE00}"/>
                                            </p:graphicEl>
                                          </p:spTgt>
                                        </p:tgtEl>
                                        <p:attrNameLst>
                                          <p:attrName>style.visibility</p:attrName>
                                        </p:attrNameLst>
                                      </p:cBhvr>
                                      <p:to>
                                        <p:strVal val="visible"/>
                                      </p:to>
                                    </p:set>
                                    <p:animEffect transition="in" filter="wipe(left)">
                                      <p:cBhvr>
                                        <p:cTn id="7" dur="500"/>
                                        <p:tgtEl>
                                          <p:spTgt spid="7">
                                            <p:graphicEl>
                                              <a:dgm id="{980CFD8F-17A8-4AF3-9469-F34971E8AE00}"/>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graphicEl>
                                              <a:dgm id="{DD0CFFB6-2A80-472E-89EA-626D007A3BDA}"/>
                                            </p:graphicEl>
                                          </p:spTgt>
                                        </p:tgtEl>
                                        <p:attrNameLst>
                                          <p:attrName>style.visibility</p:attrName>
                                        </p:attrNameLst>
                                      </p:cBhvr>
                                      <p:to>
                                        <p:strVal val="visible"/>
                                      </p:to>
                                    </p:set>
                                    <p:animEffect transition="in" filter="fade">
                                      <p:cBhvr>
                                        <p:cTn id="11" dur="500"/>
                                        <p:tgtEl>
                                          <p:spTgt spid="7">
                                            <p:graphicEl>
                                              <a:dgm id="{DD0CFFB6-2A80-472E-89EA-626D007A3BD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graphicEl>
                                              <a:dgm id="{59EA2F93-267E-4196-A8AE-29458D906146}"/>
                                            </p:graphicEl>
                                          </p:spTgt>
                                        </p:tgtEl>
                                        <p:attrNameLst>
                                          <p:attrName>style.visibility</p:attrName>
                                        </p:attrNameLst>
                                      </p:cBhvr>
                                      <p:to>
                                        <p:strVal val="visible"/>
                                      </p:to>
                                    </p:set>
                                    <p:animEffect transition="in" filter="fade">
                                      <p:cBhvr>
                                        <p:cTn id="15" dur="500"/>
                                        <p:tgtEl>
                                          <p:spTgt spid="7">
                                            <p:graphicEl>
                                              <a:dgm id="{59EA2F93-267E-4196-A8AE-29458D906146}"/>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graphicEl>
                                              <a:dgm id="{81975203-8FFE-46D7-B742-6745550E722F}"/>
                                            </p:graphicEl>
                                          </p:spTgt>
                                        </p:tgtEl>
                                        <p:attrNameLst>
                                          <p:attrName>style.visibility</p:attrName>
                                        </p:attrNameLst>
                                      </p:cBhvr>
                                      <p:to>
                                        <p:strVal val="visible"/>
                                      </p:to>
                                    </p:set>
                                    <p:animEffect transition="in" filter="fade">
                                      <p:cBhvr>
                                        <p:cTn id="19" dur="500"/>
                                        <p:tgtEl>
                                          <p:spTgt spid="7">
                                            <p:graphicEl>
                                              <a:dgm id="{81975203-8FFE-46D7-B742-6745550E722F}"/>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graphicEl>
                                              <a:dgm id="{2B29B4D4-B8F4-46ED-A21D-E0CE919E17A2}"/>
                                            </p:graphicEl>
                                          </p:spTgt>
                                        </p:tgtEl>
                                        <p:attrNameLst>
                                          <p:attrName>style.visibility</p:attrName>
                                        </p:attrNameLst>
                                      </p:cBhvr>
                                      <p:to>
                                        <p:strVal val="visible"/>
                                      </p:to>
                                    </p:set>
                                    <p:animEffect transition="in" filter="fade">
                                      <p:cBhvr>
                                        <p:cTn id="23" dur="500"/>
                                        <p:tgtEl>
                                          <p:spTgt spid="7">
                                            <p:graphicEl>
                                              <a:dgm id="{2B29B4D4-B8F4-46ED-A21D-E0CE919E17A2}"/>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graphicEl>
                                              <a:dgm id="{2588A00B-E43E-4B6F-AA41-D8F443B7C0D9}"/>
                                            </p:graphicEl>
                                          </p:spTgt>
                                        </p:tgtEl>
                                        <p:attrNameLst>
                                          <p:attrName>style.visibility</p:attrName>
                                        </p:attrNameLst>
                                      </p:cBhvr>
                                      <p:to>
                                        <p:strVal val="visible"/>
                                      </p:to>
                                    </p:set>
                                    <p:animEffect transition="in" filter="fade">
                                      <p:cBhvr>
                                        <p:cTn id="27" dur="500"/>
                                        <p:tgtEl>
                                          <p:spTgt spid="7">
                                            <p:graphicEl>
                                              <a:dgm id="{2588A00B-E43E-4B6F-AA41-D8F443B7C0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898CA6-CC89-4F09-816F-19CA6320F90F}"/>
              </a:ext>
            </a:extLst>
          </p:cNvPr>
          <p:cNvSpPr>
            <a:spLocks noGrp="1"/>
          </p:cNvSpPr>
          <p:nvPr>
            <p:ph type="title"/>
          </p:nvPr>
        </p:nvSpPr>
        <p:spPr>
          <a:xfrm>
            <a:off x="838200" y="647593"/>
            <a:ext cx="4467792" cy="3060541"/>
          </a:xfrm>
        </p:spPr>
        <p:txBody>
          <a:bodyPr vert="horz" lIns="91440" tIns="45720" rIns="91440" bIns="45720" rtlCol="0" anchor="b">
            <a:normAutofit/>
          </a:bodyPr>
          <a:lstStyle/>
          <a:p>
            <a:endParaRPr lang="en-US" sz="6000" kern="1200">
              <a:solidFill>
                <a:srgbClr val="FFFFFF"/>
              </a:solidFill>
              <a:latin typeface="+mj-lt"/>
              <a:ea typeface="+mj-ea"/>
              <a:cs typeface="+mj-cs"/>
            </a:endParaRPr>
          </a:p>
        </p:txBody>
      </p:sp>
      <p:sp>
        <p:nvSpPr>
          <p:cNvPr id="4" name="Date Placeholder 3">
            <a:extLst>
              <a:ext uri="{FF2B5EF4-FFF2-40B4-BE49-F238E27FC236}">
                <a16:creationId xmlns:a16="http://schemas.microsoft.com/office/drawing/2014/main" id="{02D79C63-53B1-4815-8712-587F57F704C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104CE590-AB07-4104-97FB-074623062C66}" type="datetime3">
              <a:rPr lang="en-US" sz="1200">
                <a:solidFill>
                  <a:srgbClr val="FFFFFF"/>
                </a:solidFill>
              </a:rPr>
              <a:pPr>
                <a:spcAft>
                  <a:spcPts val="600"/>
                </a:spcAft>
              </a:pPr>
              <a:t>12 June 2020</a:t>
            </a:fld>
            <a:endParaRPr lang="en-US" sz="1200">
              <a:solidFill>
                <a:srgbClr val="FFFFFF"/>
              </a:solidFill>
            </a:endParaRPr>
          </a:p>
        </p:txBody>
      </p:sp>
      <p:sp>
        <p:nvSpPr>
          <p:cNvPr id="5" name="Slide Number Placeholder 4">
            <a:extLst>
              <a:ext uri="{FF2B5EF4-FFF2-40B4-BE49-F238E27FC236}">
                <a16:creationId xmlns:a16="http://schemas.microsoft.com/office/drawing/2014/main" id="{314F0CDA-7E5E-49D5-A352-5793F0B4219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54181D-6920-4594-9A5D-6CE56DC9F8B2}" type="slidenum">
              <a:rPr lang="en-US" sz="1200">
                <a:solidFill>
                  <a:srgbClr val="FFFFFF"/>
                </a:solidFill>
              </a:rPr>
              <a:pPr>
                <a:spcAft>
                  <a:spcPts val="600"/>
                </a:spcAft>
              </a:pPr>
              <a:t>20</a:t>
            </a:fld>
            <a:endParaRPr lang="en-US" sz="1200">
              <a:solidFill>
                <a:srgbClr val="FFFFFF"/>
              </a:solidFill>
            </a:endParaRPr>
          </a:p>
        </p:txBody>
      </p:sp>
      <p:sp>
        <p:nvSpPr>
          <p:cNvPr id="20" name="Oval 19">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close up of a logo&#10;&#10;Description automatically generated">
            <a:extLst>
              <a:ext uri="{FF2B5EF4-FFF2-40B4-BE49-F238E27FC236}">
                <a16:creationId xmlns:a16="http://schemas.microsoft.com/office/drawing/2014/main" id="{EABA984F-65C5-4E4B-8107-EE121EA2DDA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1798" y="1834479"/>
            <a:ext cx="4252055" cy="3189041"/>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3422643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5FE8-5BC9-47B0-94ED-4A86BDA10F2C}"/>
              </a:ext>
            </a:extLst>
          </p:cNvPr>
          <p:cNvSpPr>
            <a:spLocks noGrp="1"/>
          </p:cNvSpPr>
          <p:nvPr>
            <p:ph type="title"/>
          </p:nvPr>
        </p:nvSpPr>
        <p:spPr/>
        <p:txBody>
          <a:bodyPr/>
          <a:lstStyle/>
          <a:p>
            <a:r>
              <a:rPr lang="en-US"/>
              <a:t>BẢNG PHÂN CÔNG CÔNG VIỆC</a:t>
            </a:r>
          </a:p>
        </p:txBody>
      </p:sp>
      <p:sp>
        <p:nvSpPr>
          <p:cNvPr id="4" name="Date Placeholder 3">
            <a:extLst>
              <a:ext uri="{FF2B5EF4-FFF2-40B4-BE49-F238E27FC236}">
                <a16:creationId xmlns:a16="http://schemas.microsoft.com/office/drawing/2014/main" id="{59EA165E-494A-4232-B53D-88A949F0AB68}"/>
              </a:ext>
            </a:extLst>
          </p:cNvPr>
          <p:cNvSpPr>
            <a:spLocks noGrp="1"/>
          </p:cNvSpPr>
          <p:nvPr>
            <p:ph type="dt" sz="half" idx="10"/>
          </p:nvPr>
        </p:nvSpPr>
        <p:spPr/>
        <p:txBody>
          <a:bodyPr/>
          <a:lstStyle/>
          <a:p>
            <a:fld id="{FC694100-DEAA-4B01-99FA-18D5278CC6BD}" type="datetime3">
              <a:rPr lang="en-US" smtClean="0"/>
              <a:t>12 June 2020</a:t>
            </a:fld>
            <a:endParaRPr lang="en-US" dirty="0"/>
          </a:p>
        </p:txBody>
      </p:sp>
      <p:sp>
        <p:nvSpPr>
          <p:cNvPr id="5" name="Slide Number Placeholder 4">
            <a:extLst>
              <a:ext uri="{FF2B5EF4-FFF2-40B4-BE49-F238E27FC236}">
                <a16:creationId xmlns:a16="http://schemas.microsoft.com/office/drawing/2014/main" id="{2B3ACF54-33C8-4A4A-AD3A-A207083F468C}"/>
              </a:ext>
            </a:extLst>
          </p:cNvPr>
          <p:cNvSpPr>
            <a:spLocks noGrp="1"/>
          </p:cNvSpPr>
          <p:nvPr>
            <p:ph type="sldNum" sz="quarter" idx="12"/>
          </p:nvPr>
        </p:nvSpPr>
        <p:spPr/>
        <p:txBody>
          <a:bodyPr/>
          <a:lstStyle/>
          <a:p>
            <a:fld id="{4854181D-6920-4594-9A5D-6CE56DC9F8B2}" type="slidenum">
              <a:rPr lang="en-US" smtClean="0"/>
              <a:t>3</a:t>
            </a:fld>
            <a:endParaRPr lang="en-US"/>
          </a:p>
        </p:txBody>
      </p:sp>
      <p:graphicFrame>
        <p:nvGraphicFramePr>
          <p:cNvPr id="17" name="Content Placeholder 16">
            <a:extLst>
              <a:ext uri="{FF2B5EF4-FFF2-40B4-BE49-F238E27FC236}">
                <a16:creationId xmlns:a16="http://schemas.microsoft.com/office/drawing/2014/main" id="{04CF7570-8D33-4823-985A-AB9C34CF660F}"/>
              </a:ext>
            </a:extLst>
          </p:cNvPr>
          <p:cNvGraphicFramePr>
            <a:graphicFrameLocks noGrp="1"/>
          </p:cNvGraphicFramePr>
          <p:nvPr>
            <p:ph idx="1"/>
            <p:extLst>
              <p:ext uri="{D42A27DB-BD31-4B8C-83A1-F6EECF244321}">
                <p14:modId xmlns:p14="http://schemas.microsoft.com/office/powerpoint/2010/main" val="3725432624"/>
              </p:ext>
            </p:extLst>
          </p:nvPr>
        </p:nvGraphicFramePr>
        <p:xfrm>
          <a:off x="433225" y="1414494"/>
          <a:ext cx="11325550" cy="4941856"/>
        </p:xfrm>
        <a:graphic>
          <a:graphicData uri="http://schemas.openxmlformats.org/drawingml/2006/table">
            <a:tbl>
              <a:tblPr firstRow="1" firstCol="1" bandRow="1">
                <a:tableStyleId>{5C22544A-7EE6-4342-B048-85BDC9FD1C3A}</a:tableStyleId>
              </a:tblPr>
              <a:tblGrid>
                <a:gridCol w="901390">
                  <a:extLst>
                    <a:ext uri="{9D8B030D-6E8A-4147-A177-3AD203B41FA5}">
                      <a16:colId xmlns:a16="http://schemas.microsoft.com/office/drawing/2014/main" val="717866666"/>
                    </a:ext>
                  </a:extLst>
                </a:gridCol>
                <a:gridCol w="1828800">
                  <a:extLst>
                    <a:ext uri="{9D8B030D-6E8A-4147-A177-3AD203B41FA5}">
                      <a16:colId xmlns:a16="http://schemas.microsoft.com/office/drawing/2014/main" val="2842886535"/>
                    </a:ext>
                  </a:extLst>
                </a:gridCol>
                <a:gridCol w="2926080">
                  <a:extLst>
                    <a:ext uri="{9D8B030D-6E8A-4147-A177-3AD203B41FA5}">
                      <a16:colId xmlns:a16="http://schemas.microsoft.com/office/drawing/2014/main" val="3977346576"/>
                    </a:ext>
                  </a:extLst>
                </a:gridCol>
                <a:gridCol w="2926080">
                  <a:extLst>
                    <a:ext uri="{9D8B030D-6E8A-4147-A177-3AD203B41FA5}">
                      <a16:colId xmlns:a16="http://schemas.microsoft.com/office/drawing/2014/main" val="115783496"/>
                    </a:ext>
                  </a:extLst>
                </a:gridCol>
                <a:gridCol w="2743200">
                  <a:extLst>
                    <a:ext uri="{9D8B030D-6E8A-4147-A177-3AD203B41FA5}">
                      <a16:colId xmlns:a16="http://schemas.microsoft.com/office/drawing/2014/main" val="3649451033"/>
                    </a:ext>
                  </a:extLst>
                </a:gridCol>
              </a:tblGrid>
              <a:tr h="308476">
                <a:tc rowSpan="2">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STT</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rowSpan="2">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Ngày phân công thực hiện</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3">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Nội dung công việc</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81918317"/>
                  </a:ext>
                </a:extLst>
              </a:tr>
              <a:tr h="347036">
                <a:tc vMerge="1">
                  <a:txBody>
                    <a:bodyPr/>
                    <a:lstStyle/>
                    <a:p>
                      <a:endParaRPr lang="en-US"/>
                    </a:p>
                  </a:txBody>
                  <a:tcPr/>
                </a:tc>
                <a:tc vMerge="1">
                  <a:txBody>
                    <a:bodyPr/>
                    <a:lstStyle/>
                    <a:p>
                      <a:endParaRPr lang="en-US"/>
                    </a:p>
                  </a:txBody>
                  <a:tcP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La Quốc Thắng</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Nguyễn Thị Linh</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Nguyễn Thị Bích Ngọc</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84128677"/>
                  </a:ext>
                </a:extLst>
              </a:tr>
              <a:tr h="347036">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1</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18/04/2020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3">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Thảo luận chọn đề tài, thống nhất đặt tên ứng dụng là Sniffer</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9784170"/>
                  </a:ext>
                </a:extLst>
              </a:tr>
              <a:tr h="732870">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2</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20/04/2020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3">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Tìm hiểu thư viện Pcap.Net,</a:t>
                      </a:r>
                    </a:p>
                    <a:p>
                      <a:pPr marL="0" marR="0" algn="ctr">
                        <a:lnSpc>
                          <a:spcPct val="100000"/>
                        </a:lnSpc>
                        <a:spcBef>
                          <a:spcPts val="0"/>
                        </a:spcBef>
                        <a:spcAft>
                          <a:spcPts val="0"/>
                        </a:spcAft>
                      </a:pPr>
                      <a:r>
                        <a:rPr lang="vi-VN" sz="2000" u="sng">
                          <a:effectLst/>
                          <a:latin typeface="Calibri" panose="020F0502020204030204" pitchFamily="34" charset="0"/>
                          <a:cs typeface="Calibri" panose="020F0502020204030204" pitchFamily="34" charset="0"/>
                          <a:hlinkClick r:id="rId2"/>
                        </a:rPr>
                        <a:t>https://github.com/PcapDotNet/Pcap.Net</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0001646"/>
                  </a:ext>
                </a:extLst>
              </a:tr>
              <a:tr h="347036">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3</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23/04/2020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3">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Tạo file báo cáo theo mẫu</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16226"/>
                  </a:ext>
                </a:extLst>
              </a:tr>
              <a:tr h="735629">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4</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27/04/2020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Xây dựng GUI cho ứng dụng</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20218453"/>
                  </a:ext>
                </a:extLst>
              </a:tr>
              <a:tr h="347036">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5</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11/05/2020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3">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Code chức năng chương trình</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4413621"/>
                  </a:ext>
                </a:extLst>
              </a:tr>
              <a:tr h="347036">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6</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24/05/2020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Code chức năng chương trình</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95977762"/>
                  </a:ext>
                </a:extLst>
              </a:tr>
              <a:tr h="347036">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7</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31/05/2020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Code chức năng chương trình</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21573844"/>
                  </a:ext>
                </a:extLst>
              </a:tr>
              <a:tr h="735629">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8</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07/06/2020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Cải thiện và sửa một số lỗi</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44477039"/>
                  </a:ext>
                </a:extLst>
              </a:tr>
              <a:tr h="347036">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9</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 12/06/2020</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gridSpan="3">
                  <a:txBody>
                    <a:bodyPr/>
                    <a:lstStyle/>
                    <a:p>
                      <a:pPr marL="0" marR="0" algn="ctr">
                        <a:lnSpc>
                          <a:spcPct val="100000"/>
                        </a:lnSpc>
                        <a:spcBef>
                          <a:spcPts val="0"/>
                        </a:spcBef>
                        <a:spcAft>
                          <a:spcPts val="0"/>
                        </a:spcAft>
                      </a:pPr>
                      <a:r>
                        <a:rPr lang="en-US" sz="2000">
                          <a:effectLst/>
                          <a:latin typeface="Calibri" panose="020F0502020204030204" pitchFamily="34" charset="0"/>
                          <a:cs typeface="Calibri" panose="020F0502020204030204" pitchFamily="34" charset="0"/>
                        </a:rPr>
                        <a:t>Hoàn thiện báo cáo đề tài</a:t>
                      </a:r>
                      <a:endParaRPr lang="en-US" sz="2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65934055"/>
                  </a:ext>
                </a:extLst>
              </a:tr>
            </a:tbl>
          </a:graphicData>
        </a:graphic>
      </p:graphicFrame>
    </p:spTree>
    <p:extLst>
      <p:ext uri="{BB962C8B-B14F-4D97-AF65-F5344CB8AC3E}">
        <p14:creationId xmlns:p14="http://schemas.microsoft.com/office/powerpoint/2010/main" val="1311847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6FDD-A591-4C5D-ADF2-20E12398613F}"/>
              </a:ext>
            </a:extLst>
          </p:cNvPr>
          <p:cNvSpPr>
            <a:spLocks noGrp="1"/>
          </p:cNvSpPr>
          <p:nvPr>
            <p:ph type="title"/>
          </p:nvPr>
        </p:nvSpPr>
        <p:spPr/>
        <p:txBody>
          <a:bodyPr/>
          <a:lstStyle/>
          <a:p>
            <a:r>
              <a:rPr lang="en-US"/>
              <a:t>MÔ HÌNH HOẠT ĐỘNG</a:t>
            </a:r>
          </a:p>
        </p:txBody>
      </p:sp>
      <p:sp>
        <p:nvSpPr>
          <p:cNvPr id="4" name="Date Placeholder 3">
            <a:extLst>
              <a:ext uri="{FF2B5EF4-FFF2-40B4-BE49-F238E27FC236}">
                <a16:creationId xmlns:a16="http://schemas.microsoft.com/office/drawing/2014/main" id="{24F001EF-3668-4FAF-9A28-343D54E41EB8}"/>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B008FB2D-C8B0-4FF0-96CF-F2899578D9A7}"/>
              </a:ext>
            </a:extLst>
          </p:cNvPr>
          <p:cNvSpPr>
            <a:spLocks noGrp="1"/>
          </p:cNvSpPr>
          <p:nvPr>
            <p:ph type="sldNum" sz="quarter" idx="12"/>
          </p:nvPr>
        </p:nvSpPr>
        <p:spPr/>
        <p:txBody>
          <a:bodyPr/>
          <a:lstStyle/>
          <a:p>
            <a:fld id="{4854181D-6920-4594-9A5D-6CE56DC9F8B2}" type="slidenum">
              <a:rPr lang="en-US" smtClean="0"/>
              <a:t>4</a:t>
            </a:fld>
            <a:endParaRPr lang="en-US"/>
          </a:p>
        </p:txBody>
      </p:sp>
      <p:graphicFrame>
        <p:nvGraphicFramePr>
          <p:cNvPr id="6" name="Content Placeholder 5">
            <a:extLst>
              <a:ext uri="{FF2B5EF4-FFF2-40B4-BE49-F238E27FC236}">
                <a16:creationId xmlns:a16="http://schemas.microsoft.com/office/drawing/2014/main" id="{7D589729-CAB9-406D-BE7E-E9FF2D824698}"/>
              </a:ext>
            </a:extLst>
          </p:cNvPr>
          <p:cNvGraphicFramePr>
            <a:graphicFrameLocks noGrp="1"/>
          </p:cNvGraphicFramePr>
          <p:nvPr>
            <p:ph idx="1"/>
            <p:extLst>
              <p:ext uri="{D42A27DB-BD31-4B8C-83A1-F6EECF244321}">
                <p14:modId xmlns:p14="http://schemas.microsoft.com/office/powerpoint/2010/main" val="503913307"/>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8739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graphicEl>
                                              <a:dgm id="{C6E45C5F-3649-4D89-AC61-E68AFBB72BDA}"/>
                                            </p:graphicEl>
                                          </p:spTgt>
                                        </p:tgtEl>
                                        <p:attrNameLst>
                                          <p:attrName>style.visibility</p:attrName>
                                        </p:attrNameLst>
                                      </p:cBhvr>
                                      <p:to>
                                        <p:strVal val="visible"/>
                                      </p:to>
                                    </p:set>
                                    <p:animEffect transition="in" filter="randombar(horizontal)">
                                      <p:cBhvr>
                                        <p:cTn id="7" dur="500"/>
                                        <p:tgtEl>
                                          <p:spTgt spid="6">
                                            <p:graphicEl>
                                              <a:dgm id="{C6E45C5F-3649-4D89-AC61-E68AFBB72BD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graphicEl>
                                              <a:dgm id="{A8AFE514-32EA-4C71-924A-108C2499F549}"/>
                                            </p:graphicEl>
                                          </p:spTgt>
                                        </p:tgtEl>
                                        <p:attrNameLst>
                                          <p:attrName>style.visibility</p:attrName>
                                        </p:attrNameLst>
                                      </p:cBhvr>
                                      <p:to>
                                        <p:strVal val="visible"/>
                                      </p:to>
                                    </p:set>
                                    <p:animEffect transition="in" filter="randombar(horizontal)">
                                      <p:cBhvr>
                                        <p:cTn id="12" dur="500"/>
                                        <p:tgtEl>
                                          <p:spTgt spid="6">
                                            <p:graphicEl>
                                              <a:dgm id="{A8AFE514-32EA-4C71-924A-108C2499F549}"/>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graphicEl>
                                              <a:dgm id="{36BBE1CC-7776-4E07-84AF-0016284190FB}"/>
                                            </p:graphicEl>
                                          </p:spTgt>
                                        </p:tgtEl>
                                        <p:attrNameLst>
                                          <p:attrName>style.visibility</p:attrName>
                                        </p:attrNameLst>
                                      </p:cBhvr>
                                      <p:to>
                                        <p:strVal val="visible"/>
                                      </p:to>
                                    </p:set>
                                    <p:animEffect transition="in" filter="randombar(horizontal)">
                                      <p:cBhvr>
                                        <p:cTn id="15" dur="500"/>
                                        <p:tgtEl>
                                          <p:spTgt spid="6">
                                            <p:graphicEl>
                                              <a:dgm id="{36BBE1CC-7776-4E07-84AF-0016284190F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graphicEl>
                                              <a:dgm id="{235AF294-118B-4D2D-9CE3-219C1ABA6DD8}"/>
                                            </p:graphicEl>
                                          </p:spTgt>
                                        </p:tgtEl>
                                        <p:attrNameLst>
                                          <p:attrName>style.visibility</p:attrName>
                                        </p:attrNameLst>
                                      </p:cBhvr>
                                      <p:to>
                                        <p:strVal val="visible"/>
                                      </p:to>
                                    </p:set>
                                    <p:animEffect transition="in" filter="randombar(horizontal)">
                                      <p:cBhvr>
                                        <p:cTn id="20" dur="500"/>
                                        <p:tgtEl>
                                          <p:spTgt spid="6">
                                            <p:graphicEl>
                                              <a:dgm id="{235AF294-118B-4D2D-9CE3-219C1ABA6DD8}"/>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6">
                                            <p:graphicEl>
                                              <a:dgm id="{281CC034-43F0-4230-A706-0BA896755185}"/>
                                            </p:graphicEl>
                                          </p:spTgt>
                                        </p:tgtEl>
                                        <p:attrNameLst>
                                          <p:attrName>style.visibility</p:attrName>
                                        </p:attrNameLst>
                                      </p:cBhvr>
                                      <p:to>
                                        <p:strVal val="visible"/>
                                      </p:to>
                                    </p:set>
                                    <p:animEffect transition="in" filter="randombar(horizontal)">
                                      <p:cBhvr>
                                        <p:cTn id="23" dur="500"/>
                                        <p:tgtEl>
                                          <p:spTgt spid="6">
                                            <p:graphicEl>
                                              <a:dgm id="{281CC034-43F0-4230-A706-0BA89675518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npcap, THE open-source library for packet capture and network ...">
            <a:extLst>
              <a:ext uri="{FF2B5EF4-FFF2-40B4-BE49-F238E27FC236}">
                <a16:creationId xmlns:a16="http://schemas.microsoft.com/office/drawing/2014/main" id="{E15FEA20-029B-42A6-A0B6-7B1A2F5AA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5383"/>
            <a:ext cx="3914775" cy="1800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65E8C7-D730-4347-AB5C-15513EE962A3}"/>
              </a:ext>
            </a:extLst>
          </p:cNvPr>
          <p:cNvSpPr>
            <a:spLocks noGrp="1"/>
          </p:cNvSpPr>
          <p:nvPr>
            <p:ph type="title"/>
          </p:nvPr>
        </p:nvSpPr>
        <p:spPr/>
        <p:txBody>
          <a:bodyPr/>
          <a:lstStyle/>
          <a:p>
            <a:r>
              <a:rPr lang="en-US"/>
              <a:t>TH</a:t>
            </a:r>
            <a:r>
              <a:rPr lang="vi-VN"/>
              <a:t>Ư</a:t>
            </a:r>
            <a:r>
              <a:rPr lang="en-US"/>
              <a:t> VIỆN WINPCAP</a:t>
            </a:r>
          </a:p>
        </p:txBody>
      </p:sp>
      <p:sp>
        <p:nvSpPr>
          <p:cNvPr id="3" name="Content Placeholder 2">
            <a:extLst>
              <a:ext uri="{FF2B5EF4-FFF2-40B4-BE49-F238E27FC236}">
                <a16:creationId xmlns:a16="http://schemas.microsoft.com/office/drawing/2014/main" id="{F93FB10A-0503-48F4-9720-BA53BA86761A}"/>
              </a:ext>
            </a:extLst>
          </p:cNvPr>
          <p:cNvSpPr>
            <a:spLocks noGrp="1"/>
          </p:cNvSpPr>
          <p:nvPr>
            <p:ph idx="1"/>
          </p:nvPr>
        </p:nvSpPr>
        <p:spPr>
          <a:xfrm>
            <a:off x="3914775" y="1961057"/>
            <a:ext cx="8017395" cy="4395293"/>
          </a:xfrm>
        </p:spPr>
        <p:txBody>
          <a:bodyPr>
            <a:normAutofit/>
          </a:bodyPr>
          <a:lstStyle/>
          <a:p>
            <a:pPr marL="457200" lvl="1" indent="-457200"/>
            <a:r>
              <a:rPr lang="en-US" sz="3200"/>
              <a:t>C</a:t>
            </a:r>
            <a:r>
              <a:rPr lang="vi-VN" sz="3200"/>
              <a:t>ông cụ truy cập tầng </a:t>
            </a:r>
            <a:r>
              <a:rPr lang="en-US" sz="3200"/>
              <a:t>Link </a:t>
            </a:r>
            <a:r>
              <a:rPr lang="vi-VN" sz="3200"/>
              <a:t>của mạng trong môi trường Windows</a:t>
            </a:r>
            <a:endParaRPr lang="en-US" sz="3200"/>
          </a:p>
          <a:p>
            <a:pPr marL="457200" lvl="1" indent="-457200"/>
            <a:r>
              <a:rPr lang="en-US" sz="3200"/>
              <a:t>C</a:t>
            </a:r>
            <a:r>
              <a:rPr lang="vi-VN" sz="3200"/>
              <a:t>ho phép các ứng dụng có thể bắt và truyền gói tin mà bỏ qua ngăn xếp giao thức.</a:t>
            </a:r>
          </a:p>
          <a:p>
            <a:pPr marL="457200" lvl="1" indent="-457200"/>
            <a:r>
              <a:rPr lang="en-US" sz="3200"/>
              <a:t>M</a:t>
            </a:r>
            <a:r>
              <a:rPr lang="vi-VN" sz="3200"/>
              <a:t>ở rộng khả năng của hệ điều hành trong truy cập mạng ở tầng thấp (tầng </a:t>
            </a:r>
            <a:r>
              <a:rPr lang="en-US" sz="3200"/>
              <a:t>Link</a:t>
            </a:r>
            <a:r>
              <a:rPr lang="vi-VN" sz="3200"/>
              <a:t>) và một thư viện để có thể sử dụng dễ dàng hơn.</a:t>
            </a:r>
          </a:p>
        </p:txBody>
      </p:sp>
      <p:sp>
        <p:nvSpPr>
          <p:cNvPr id="4" name="Date Placeholder 3">
            <a:extLst>
              <a:ext uri="{FF2B5EF4-FFF2-40B4-BE49-F238E27FC236}">
                <a16:creationId xmlns:a16="http://schemas.microsoft.com/office/drawing/2014/main" id="{4BF737A4-2355-4751-B503-B89F568B81C6}"/>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AF570C0C-E18A-4651-80FE-2DC71700B239}"/>
              </a:ext>
            </a:extLst>
          </p:cNvPr>
          <p:cNvSpPr>
            <a:spLocks noGrp="1"/>
          </p:cNvSpPr>
          <p:nvPr>
            <p:ph type="sldNum" sz="quarter" idx="12"/>
          </p:nvPr>
        </p:nvSpPr>
        <p:spPr/>
        <p:txBody>
          <a:bodyPr/>
          <a:lstStyle/>
          <a:p>
            <a:fld id="{4854181D-6920-4594-9A5D-6CE56DC9F8B2}" type="slidenum">
              <a:rPr lang="en-US" smtClean="0"/>
              <a:t>5</a:t>
            </a:fld>
            <a:endParaRPr lang="en-US"/>
          </a:p>
        </p:txBody>
      </p:sp>
      <p:sp>
        <p:nvSpPr>
          <p:cNvPr id="6" name="TextBox 5">
            <a:extLst>
              <a:ext uri="{FF2B5EF4-FFF2-40B4-BE49-F238E27FC236}">
                <a16:creationId xmlns:a16="http://schemas.microsoft.com/office/drawing/2014/main" id="{D4959602-5F0E-4BB3-998B-5DA22929DA9B}"/>
              </a:ext>
            </a:extLst>
          </p:cNvPr>
          <p:cNvSpPr txBox="1"/>
          <p:nvPr/>
        </p:nvSpPr>
        <p:spPr>
          <a:xfrm>
            <a:off x="469095" y="4158703"/>
            <a:ext cx="2976584" cy="369332"/>
          </a:xfrm>
          <a:prstGeom prst="rect">
            <a:avLst/>
          </a:prstGeom>
          <a:noFill/>
        </p:spPr>
        <p:txBody>
          <a:bodyPr wrap="none" rtlCol="0">
            <a:spAutoFit/>
          </a:bodyPr>
          <a:lstStyle/>
          <a:p>
            <a:r>
              <a:rPr lang="en-US">
                <a:hlinkClick r:id="rId4"/>
              </a:rPr>
              <a:t>https://www.winpcap.org/</a:t>
            </a:r>
            <a:r>
              <a:rPr lang="en-US"/>
              <a:t> </a:t>
            </a:r>
          </a:p>
        </p:txBody>
      </p:sp>
    </p:spTree>
    <p:extLst>
      <p:ext uri="{BB962C8B-B14F-4D97-AF65-F5344CB8AC3E}">
        <p14:creationId xmlns:p14="http://schemas.microsoft.com/office/powerpoint/2010/main" val="1156561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E8C7-D730-4347-AB5C-15513EE962A3}"/>
              </a:ext>
            </a:extLst>
          </p:cNvPr>
          <p:cNvSpPr>
            <a:spLocks noGrp="1"/>
          </p:cNvSpPr>
          <p:nvPr>
            <p:ph type="title"/>
          </p:nvPr>
        </p:nvSpPr>
        <p:spPr/>
        <p:txBody>
          <a:bodyPr/>
          <a:lstStyle/>
          <a:p>
            <a:r>
              <a:rPr lang="en-US"/>
              <a:t>TH</a:t>
            </a:r>
            <a:r>
              <a:rPr lang="vi-VN"/>
              <a:t>Ư</a:t>
            </a:r>
            <a:r>
              <a:rPr lang="en-US"/>
              <a:t> VIỆN PCAP.NET</a:t>
            </a:r>
          </a:p>
        </p:txBody>
      </p:sp>
      <p:sp>
        <p:nvSpPr>
          <p:cNvPr id="3" name="Content Placeholder 2">
            <a:extLst>
              <a:ext uri="{FF2B5EF4-FFF2-40B4-BE49-F238E27FC236}">
                <a16:creationId xmlns:a16="http://schemas.microsoft.com/office/drawing/2014/main" id="{F93FB10A-0503-48F4-9720-BA53BA86761A}"/>
              </a:ext>
            </a:extLst>
          </p:cNvPr>
          <p:cNvSpPr>
            <a:spLocks noGrp="1"/>
          </p:cNvSpPr>
          <p:nvPr>
            <p:ph idx="1"/>
          </p:nvPr>
        </p:nvSpPr>
        <p:spPr>
          <a:xfrm>
            <a:off x="838200" y="1825625"/>
            <a:ext cx="6440167" cy="3859742"/>
          </a:xfrm>
        </p:spPr>
        <p:txBody>
          <a:bodyPr>
            <a:normAutofit/>
          </a:bodyPr>
          <a:lstStyle/>
          <a:p>
            <a:r>
              <a:rPr lang="vi-VN"/>
              <a:t>Pcap.</a:t>
            </a:r>
            <a:r>
              <a:rPr lang="en-US"/>
              <a:t>N</a:t>
            </a:r>
            <a:r>
              <a:rPr lang="vi-VN"/>
              <a:t>et là một lớp bao bọc WinPcap vốn được viết bằng ngôn ngữ C/C++, nhằm hỗ trợ trong lập trình .NET. </a:t>
            </a:r>
            <a:endParaRPr lang="en-US"/>
          </a:p>
          <a:p>
            <a:r>
              <a:rPr lang="vi-VN"/>
              <a:t>Pcap.Net có hầu hết các tính năng của WinPcap và bao gồm một framework phân tích các gói tin.</a:t>
            </a:r>
            <a:endParaRPr lang="en-US"/>
          </a:p>
        </p:txBody>
      </p:sp>
      <p:sp>
        <p:nvSpPr>
          <p:cNvPr id="4" name="Date Placeholder 3">
            <a:extLst>
              <a:ext uri="{FF2B5EF4-FFF2-40B4-BE49-F238E27FC236}">
                <a16:creationId xmlns:a16="http://schemas.microsoft.com/office/drawing/2014/main" id="{4BF737A4-2355-4751-B503-B89F568B81C6}"/>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AF570C0C-E18A-4651-80FE-2DC71700B239}"/>
              </a:ext>
            </a:extLst>
          </p:cNvPr>
          <p:cNvSpPr>
            <a:spLocks noGrp="1"/>
          </p:cNvSpPr>
          <p:nvPr>
            <p:ph type="sldNum" sz="quarter" idx="12"/>
          </p:nvPr>
        </p:nvSpPr>
        <p:spPr/>
        <p:txBody>
          <a:bodyPr/>
          <a:lstStyle/>
          <a:p>
            <a:fld id="{4854181D-6920-4594-9A5D-6CE56DC9F8B2}" type="slidenum">
              <a:rPr lang="en-US" smtClean="0"/>
              <a:t>6</a:t>
            </a:fld>
            <a:endParaRPr lang="en-US"/>
          </a:p>
        </p:txBody>
      </p:sp>
      <p:pic>
        <p:nvPicPr>
          <p:cNvPr id="6" name="Picture 5">
            <a:extLst>
              <a:ext uri="{FF2B5EF4-FFF2-40B4-BE49-F238E27FC236}">
                <a16:creationId xmlns:a16="http://schemas.microsoft.com/office/drawing/2014/main" id="{3CDEDB26-5BE3-4CD3-8559-D04AFEC1DFCC}"/>
              </a:ext>
            </a:extLst>
          </p:cNvPr>
          <p:cNvPicPr>
            <a:picLocks noChangeAspect="1"/>
          </p:cNvPicPr>
          <p:nvPr/>
        </p:nvPicPr>
        <p:blipFill>
          <a:blip r:embed="rId2"/>
          <a:stretch>
            <a:fillRect/>
          </a:stretch>
        </p:blipFill>
        <p:spPr>
          <a:xfrm>
            <a:off x="7278367" y="2571173"/>
            <a:ext cx="4567188" cy="1715654"/>
          </a:xfrm>
          <a:prstGeom prst="rect">
            <a:avLst/>
          </a:prstGeom>
        </p:spPr>
      </p:pic>
      <p:sp>
        <p:nvSpPr>
          <p:cNvPr id="7" name="TextBox 6">
            <a:extLst>
              <a:ext uri="{FF2B5EF4-FFF2-40B4-BE49-F238E27FC236}">
                <a16:creationId xmlns:a16="http://schemas.microsoft.com/office/drawing/2014/main" id="{FC68407D-F179-49AF-AF45-1C8990361028}"/>
              </a:ext>
            </a:extLst>
          </p:cNvPr>
          <p:cNvSpPr txBox="1"/>
          <p:nvPr/>
        </p:nvSpPr>
        <p:spPr>
          <a:xfrm>
            <a:off x="7272135" y="4237098"/>
            <a:ext cx="4637360" cy="369332"/>
          </a:xfrm>
          <a:prstGeom prst="rect">
            <a:avLst/>
          </a:prstGeom>
          <a:noFill/>
        </p:spPr>
        <p:txBody>
          <a:bodyPr wrap="none" rtlCol="0">
            <a:spAutoFit/>
          </a:bodyPr>
          <a:lstStyle/>
          <a:p>
            <a:r>
              <a:rPr lang="en-US">
                <a:hlinkClick r:id="rId3"/>
              </a:rPr>
              <a:t>https://github.com/PcapDotNet/Pcap.Net</a:t>
            </a:r>
            <a:r>
              <a:rPr lang="en-US"/>
              <a:t> </a:t>
            </a:r>
          </a:p>
        </p:txBody>
      </p:sp>
    </p:spTree>
    <p:extLst>
      <p:ext uri="{BB962C8B-B14F-4D97-AF65-F5344CB8AC3E}">
        <p14:creationId xmlns:p14="http://schemas.microsoft.com/office/powerpoint/2010/main" val="3968528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65E8C7-D730-4347-AB5C-15513EE962A3}"/>
              </a:ext>
            </a:extLst>
          </p:cNvPr>
          <p:cNvSpPr>
            <a:spLocks noGrp="1"/>
          </p:cNvSpPr>
          <p:nvPr>
            <p:ph type="title"/>
          </p:nvPr>
        </p:nvSpPr>
        <p:spPr>
          <a:xfrm>
            <a:off x="686834" y="1153572"/>
            <a:ext cx="3200400" cy="4461163"/>
          </a:xfrm>
        </p:spPr>
        <p:txBody>
          <a:bodyPr>
            <a:normAutofit/>
          </a:bodyPr>
          <a:lstStyle/>
          <a:p>
            <a:r>
              <a:rPr lang="en-US">
                <a:solidFill>
                  <a:srgbClr val="FFFFFF"/>
                </a:solidFill>
              </a:rPr>
              <a:t>TH</a:t>
            </a:r>
            <a:r>
              <a:rPr lang="vi-VN">
                <a:solidFill>
                  <a:srgbClr val="FFFFFF"/>
                </a:solidFill>
              </a:rPr>
              <a:t>Ư</a:t>
            </a:r>
            <a:r>
              <a:rPr lang="en-US">
                <a:solidFill>
                  <a:srgbClr val="FFFFFF"/>
                </a:solidFill>
              </a:rPr>
              <a:t> VIỆN PCAP.NET</a:t>
            </a:r>
          </a:p>
        </p:txBody>
      </p:sp>
      <p:sp>
        <p:nvSpPr>
          <p:cNvPr id="3" name="Content Placeholder 2">
            <a:extLst>
              <a:ext uri="{FF2B5EF4-FFF2-40B4-BE49-F238E27FC236}">
                <a16:creationId xmlns:a16="http://schemas.microsoft.com/office/drawing/2014/main" id="{F93FB10A-0503-48F4-9720-BA53BA86761A}"/>
              </a:ext>
            </a:extLst>
          </p:cNvPr>
          <p:cNvSpPr>
            <a:spLocks noGrp="1"/>
          </p:cNvSpPr>
          <p:nvPr>
            <p:ph idx="1"/>
          </p:nvPr>
        </p:nvSpPr>
        <p:spPr>
          <a:xfrm>
            <a:off x="4447308" y="591344"/>
            <a:ext cx="6906491" cy="5585619"/>
          </a:xfrm>
        </p:spPr>
        <p:txBody>
          <a:bodyPr anchor="ctr">
            <a:normAutofit lnSpcReduction="10000"/>
          </a:bodyPr>
          <a:lstStyle/>
          <a:p>
            <a:pPr marL="0" indent="0">
              <a:buNone/>
            </a:pPr>
            <a:r>
              <a:rPr lang="vi-VN" sz="2800"/>
              <a:t>Một số tính năng đáng chú ý của Pcap.Net:</a:t>
            </a:r>
          </a:p>
          <a:p>
            <a:r>
              <a:rPr lang="vi-VN" sz="2800"/>
              <a:t>Lấy danh sách các interface </a:t>
            </a:r>
            <a:r>
              <a:rPr lang="en-US" sz="2800"/>
              <a:t>mạng của</a:t>
            </a:r>
            <a:r>
              <a:rPr lang="vi-VN" sz="2800"/>
              <a:t> máy tính.</a:t>
            </a:r>
          </a:p>
          <a:p>
            <a:r>
              <a:rPr lang="vi-VN" sz="2800"/>
              <a:t>Đọc các gói tin trực tiếp từ thiết bị mạng hoặc từ tập tin.</a:t>
            </a:r>
          </a:p>
          <a:p>
            <a:r>
              <a:rPr lang="vi-VN" sz="2800"/>
              <a:t>Nhận thống kê toàn bộ gói tin được bắt hoặc một số gói tin.</a:t>
            </a:r>
          </a:p>
          <a:p>
            <a:r>
              <a:rPr lang="vi-VN" sz="2800"/>
              <a:t>Hỗ trợ nhiều phương thức khác nhau.</a:t>
            </a:r>
          </a:p>
          <a:p>
            <a:r>
              <a:rPr lang="vi-VN" sz="2800"/>
              <a:t>Áp dụng bộ lọc Berkeley Packet .</a:t>
            </a:r>
          </a:p>
          <a:p>
            <a:r>
              <a:rPr lang="vi-VN" sz="2800"/>
              <a:t>Gửi các gói tin trực tiếp đến thiết bị mạng.</a:t>
            </a:r>
          </a:p>
          <a:p>
            <a:r>
              <a:rPr lang="vi-VN" sz="2800"/>
              <a:t>Lưu các gói tin vào file.</a:t>
            </a:r>
          </a:p>
          <a:p>
            <a:r>
              <a:rPr lang="vi-VN" sz="2800"/>
              <a:t>Sử dụng Enumerables (và LINQ) để nhận các gói tin.</a:t>
            </a:r>
          </a:p>
        </p:txBody>
      </p:sp>
      <p:sp>
        <p:nvSpPr>
          <p:cNvPr id="4" name="Date Placeholder 3">
            <a:extLst>
              <a:ext uri="{FF2B5EF4-FFF2-40B4-BE49-F238E27FC236}">
                <a16:creationId xmlns:a16="http://schemas.microsoft.com/office/drawing/2014/main" id="{4BF737A4-2355-4751-B503-B89F568B81C6}"/>
              </a:ext>
            </a:extLst>
          </p:cNvPr>
          <p:cNvSpPr>
            <a:spLocks noGrp="1"/>
          </p:cNvSpPr>
          <p:nvPr>
            <p:ph type="dt" sz="half" idx="10"/>
          </p:nvPr>
        </p:nvSpPr>
        <p:spPr>
          <a:xfrm>
            <a:off x="838200" y="6356350"/>
            <a:ext cx="1639957" cy="365125"/>
          </a:xfrm>
        </p:spPr>
        <p:txBody>
          <a:bodyPr>
            <a:normAutofit/>
          </a:bodyPr>
          <a:lstStyle/>
          <a:p>
            <a:pPr>
              <a:spcAft>
                <a:spcPts val="600"/>
              </a:spcAft>
            </a:pPr>
            <a:fld id="{104CE590-AB07-4104-97FB-074623062C66}" type="datetime3">
              <a:rPr lang="en-US">
                <a:solidFill>
                  <a:srgbClr val="FFFFFF"/>
                </a:solidFill>
              </a:rPr>
              <a:pPr>
                <a:spcAft>
                  <a:spcPts val="600"/>
                </a:spcAft>
              </a:pPr>
              <a:t>12 June 2020</a:t>
            </a:fld>
            <a:endParaRPr lang="en-US">
              <a:solidFill>
                <a:srgbClr val="FFFFFF"/>
              </a:solidFill>
            </a:endParaRPr>
          </a:p>
        </p:txBody>
      </p:sp>
      <p:sp>
        <p:nvSpPr>
          <p:cNvPr id="5" name="Slide Number Placeholder 4">
            <a:extLst>
              <a:ext uri="{FF2B5EF4-FFF2-40B4-BE49-F238E27FC236}">
                <a16:creationId xmlns:a16="http://schemas.microsoft.com/office/drawing/2014/main" id="{AF570C0C-E18A-4651-80FE-2DC71700B239}"/>
              </a:ext>
            </a:extLst>
          </p:cNvPr>
          <p:cNvSpPr>
            <a:spLocks noGrp="1"/>
          </p:cNvSpPr>
          <p:nvPr>
            <p:ph type="sldNum" sz="quarter" idx="12"/>
          </p:nvPr>
        </p:nvSpPr>
        <p:spPr>
          <a:xfrm>
            <a:off x="9541564" y="6356350"/>
            <a:ext cx="1812235" cy="365125"/>
          </a:xfrm>
        </p:spPr>
        <p:txBody>
          <a:bodyPr>
            <a:normAutofit/>
          </a:bodyPr>
          <a:lstStyle/>
          <a:p>
            <a:pPr>
              <a:spcAft>
                <a:spcPts val="600"/>
              </a:spcAft>
            </a:pPr>
            <a:fld id="{4854181D-6920-4594-9A5D-6CE56DC9F8B2}" type="slidenum">
              <a:rPr lang="en-US">
                <a:solidFill>
                  <a:prstClr val="black">
                    <a:tint val="75000"/>
                  </a:prstClr>
                </a:solidFill>
              </a:rPr>
              <a:pPr>
                <a:spcAft>
                  <a:spcPts val="600"/>
                </a:spcAft>
              </a:pPr>
              <a:t>7</a:t>
            </a:fld>
            <a:endParaRPr lang="en-US">
              <a:solidFill>
                <a:prstClr val="black">
                  <a:tint val="75000"/>
                </a:prstClr>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07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E8C7-D730-4347-AB5C-15513EE962A3}"/>
              </a:ext>
            </a:extLst>
          </p:cNvPr>
          <p:cNvSpPr>
            <a:spLocks noGrp="1"/>
          </p:cNvSpPr>
          <p:nvPr>
            <p:ph type="title"/>
          </p:nvPr>
        </p:nvSpPr>
        <p:spPr/>
        <p:txBody>
          <a:bodyPr/>
          <a:lstStyle/>
          <a:p>
            <a:r>
              <a:rPr lang="en-US"/>
              <a:t>CÀI ĐẶT TH</a:t>
            </a:r>
            <a:r>
              <a:rPr lang="vi-VN"/>
              <a:t>Ư</a:t>
            </a:r>
            <a:r>
              <a:rPr lang="en-US"/>
              <a:t> VIỆN WINPCAP</a:t>
            </a:r>
          </a:p>
        </p:txBody>
      </p:sp>
      <p:sp>
        <p:nvSpPr>
          <p:cNvPr id="4" name="Date Placeholder 3">
            <a:extLst>
              <a:ext uri="{FF2B5EF4-FFF2-40B4-BE49-F238E27FC236}">
                <a16:creationId xmlns:a16="http://schemas.microsoft.com/office/drawing/2014/main" id="{4BF737A4-2355-4751-B503-B89F568B81C6}"/>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AF570C0C-E18A-4651-80FE-2DC71700B239}"/>
              </a:ext>
            </a:extLst>
          </p:cNvPr>
          <p:cNvSpPr>
            <a:spLocks noGrp="1"/>
          </p:cNvSpPr>
          <p:nvPr>
            <p:ph type="sldNum" sz="quarter" idx="12"/>
          </p:nvPr>
        </p:nvSpPr>
        <p:spPr/>
        <p:txBody>
          <a:bodyPr/>
          <a:lstStyle/>
          <a:p>
            <a:fld id="{4854181D-6920-4594-9A5D-6CE56DC9F8B2}" type="slidenum">
              <a:rPr lang="en-US" smtClean="0"/>
              <a:t>8</a:t>
            </a:fld>
            <a:endParaRPr lang="en-US"/>
          </a:p>
        </p:txBody>
      </p:sp>
      <p:pic>
        <p:nvPicPr>
          <p:cNvPr id="3074" name="Picture 2" descr="[animate output image]">
            <a:extLst>
              <a:ext uri="{FF2B5EF4-FFF2-40B4-BE49-F238E27FC236}">
                <a16:creationId xmlns:a16="http://schemas.microsoft.com/office/drawing/2014/main" id="{D28EF46F-370D-4616-9DE7-EEFB48D18092}"/>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231" y="1692286"/>
            <a:ext cx="6201776" cy="48005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BF362D-753D-41BB-B94C-45581B6F7631}"/>
              </a:ext>
            </a:extLst>
          </p:cNvPr>
          <p:cNvSpPr txBox="1"/>
          <p:nvPr/>
        </p:nvSpPr>
        <p:spPr>
          <a:xfrm>
            <a:off x="9218951" y="4138618"/>
            <a:ext cx="2829393" cy="2246769"/>
          </a:xfrm>
          <a:prstGeom prst="rect">
            <a:avLst/>
          </a:prstGeom>
          <a:noFill/>
        </p:spPr>
        <p:txBody>
          <a:bodyPr wrap="square" rtlCol="0">
            <a:spAutoFit/>
          </a:bodyPr>
          <a:lstStyle/>
          <a:p>
            <a:r>
              <a:rPr lang="en-US" sz="2800"/>
              <a:t>T</a:t>
            </a:r>
            <a:r>
              <a:rPr lang="vi-VN" sz="2800"/>
              <a:t>ải về WinPcap tại địa chỉ sau </a:t>
            </a:r>
            <a:r>
              <a:rPr lang="vi-VN" sz="2800">
                <a:hlinkClick r:id="rId3"/>
              </a:rPr>
              <a:t>https://www.winpcap.org/install/default.htm</a:t>
            </a:r>
            <a:endParaRPr lang="en-US" sz="2800"/>
          </a:p>
        </p:txBody>
      </p:sp>
    </p:spTree>
    <p:extLst>
      <p:ext uri="{BB962C8B-B14F-4D97-AF65-F5344CB8AC3E}">
        <p14:creationId xmlns:p14="http://schemas.microsoft.com/office/powerpoint/2010/main" val="3905720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E8C7-D730-4347-AB5C-15513EE962A3}"/>
              </a:ext>
            </a:extLst>
          </p:cNvPr>
          <p:cNvSpPr>
            <a:spLocks noGrp="1"/>
          </p:cNvSpPr>
          <p:nvPr>
            <p:ph type="title"/>
          </p:nvPr>
        </p:nvSpPr>
        <p:spPr/>
        <p:txBody>
          <a:bodyPr/>
          <a:lstStyle/>
          <a:p>
            <a:r>
              <a:rPr lang="en-US"/>
              <a:t>CÀI ĐẶT TH</a:t>
            </a:r>
            <a:r>
              <a:rPr lang="vi-VN"/>
              <a:t>Ư</a:t>
            </a:r>
            <a:r>
              <a:rPr lang="en-US"/>
              <a:t> VIỆN</a:t>
            </a:r>
          </a:p>
        </p:txBody>
      </p:sp>
      <p:sp>
        <p:nvSpPr>
          <p:cNvPr id="4" name="Date Placeholder 3">
            <a:extLst>
              <a:ext uri="{FF2B5EF4-FFF2-40B4-BE49-F238E27FC236}">
                <a16:creationId xmlns:a16="http://schemas.microsoft.com/office/drawing/2014/main" id="{4BF737A4-2355-4751-B503-B89F568B81C6}"/>
              </a:ext>
            </a:extLst>
          </p:cNvPr>
          <p:cNvSpPr>
            <a:spLocks noGrp="1"/>
          </p:cNvSpPr>
          <p:nvPr>
            <p:ph type="dt" sz="half" idx="10"/>
          </p:nvPr>
        </p:nvSpPr>
        <p:spPr/>
        <p:txBody>
          <a:bodyPr/>
          <a:lstStyle/>
          <a:p>
            <a:fld id="{104CE590-AB07-4104-97FB-074623062C66}" type="datetime3">
              <a:rPr lang="en-US" smtClean="0"/>
              <a:t>12 June 2020</a:t>
            </a:fld>
            <a:endParaRPr lang="en-US" dirty="0"/>
          </a:p>
        </p:txBody>
      </p:sp>
      <p:sp>
        <p:nvSpPr>
          <p:cNvPr id="5" name="Slide Number Placeholder 4">
            <a:extLst>
              <a:ext uri="{FF2B5EF4-FFF2-40B4-BE49-F238E27FC236}">
                <a16:creationId xmlns:a16="http://schemas.microsoft.com/office/drawing/2014/main" id="{AF570C0C-E18A-4651-80FE-2DC71700B239}"/>
              </a:ext>
            </a:extLst>
          </p:cNvPr>
          <p:cNvSpPr>
            <a:spLocks noGrp="1"/>
          </p:cNvSpPr>
          <p:nvPr>
            <p:ph type="sldNum" sz="quarter" idx="12"/>
          </p:nvPr>
        </p:nvSpPr>
        <p:spPr/>
        <p:txBody>
          <a:bodyPr/>
          <a:lstStyle/>
          <a:p>
            <a:fld id="{4854181D-6920-4594-9A5D-6CE56DC9F8B2}" type="slidenum">
              <a:rPr lang="en-US" smtClean="0"/>
              <a:t>9</a:t>
            </a:fld>
            <a:endParaRPr lang="en-US"/>
          </a:p>
        </p:txBody>
      </p:sp>
      <p:pic>
        <p:nvPicPr>
          <p:cNvPr id="10" name="Content Placeholder 9">
            <a:extLst>
              <a:ext uri="{FF2B5EF4-FFF2-40B4-BE49-F238E27FC236}">
                <a16:creationId xmlns:a16="http://schemas.microsoft.com/office/drawing/2014/main" id="{A8D2AA85-0436-449B-843A-8989C5E677DE}"/>
              </a:ext>
            </a:extLst>
          </p:cNvPr>
          <p:cNvPicPr>
            <a:picLocks noGrp="1" noChangeAspect="1"/>
          </p:cNvPicPr>
          <p:nvPr>
            <p:ph idx="1"/>
          </p:nvPr>
        </p:nvPicPr>
        <p:blipFill rotWithShape="1">
          <a:blip r:embed="rId2"/>
          <a:srcRect b="62245"/>
          <a:stretch/>
        </p:blipFill>
        <p:spPr>
          <a:xfrm>
            <a:off x="346137" y="1409076"/>
            <a:ext cx="11499725" cy="3072983"/>
          </a:xfrm>
          <a:prstGeom prst="rect">
            <a:avLst/>
          </a:prstGeom>
        </p:spPr>
      </p:pic>
      <p:pic>
        <p:nvPicPr>
          <p:cNvPr id="3" name="Picture 2">
            <a:extLst>
              <a:ext uri="{FF2B5EF4-FFF2-40B4-BE49-F238E27FC236}">
                <a16:creationId xmlns:a16="http://schemas.microsoft.com/office/drawing/2014/main" id="{C76B13FE-03EF-46CE-A101-D57679046B5B}"/>
              </a:ext>
            </a:extLst>
          </p:cNvPr>
          <p:cNvPicPr>
            <a:picLocks noChangeAspect="1"/>
          </p:cNvPicPr>
          <p:nvPr/>
        </p:nvPicPr>
        <p:blipFill>
          <a:blip r:embed="rId3"/>
          <a:stretch>
            <a:fillRect/>
          </a:stretch>
        </p:blipFill>
        <p:spPr>
          <a:xfrm>
            <a:off x="1970361" y="4200448"/>
            <a:ext cx="9736957" cy="1210746"/>
          </a:xfrm>
          <a:prstGeom prst="rect">
            <a:avLst/>
          </a:prstGeom>
        </p:spPr>
      </p:pic>
    </p:spTree>
    <p:extLst>
      <p:ext uri="{BB962C8B-B14F-4D97-AF65-F5344CB8AC3E}">
        <p14:creationId xmlns:p14="http://schemas.microsoft.com/office/powerpoint/2010/main" val="1766008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hapesVTI">
  <a:themeElements>
    <a:clrScheme name="AnalogousFromLightSeedLeftStep">
      <a:dk1>
        <a:srgbClr val="000000"/>
      </a:dk1>
      <a:lt1>
        <a:srgbClr val="FFFFFF"/>
      </a:lt1>
      <a:dk2>
        <a:srgbClr val="242841"/>
      </a:dk2>
      <a:lt2>
        <a:srgbClr val="E8E7E2"/>
      </a:lt2>
      <a:accent1>
        <a:srgbClr val="8891D5"/>
      </a:accent1>
      <a:accent2>
        <a:srgbClr val="6DA0CB"/>
      </a:accent2>
      <a:accent3>
        <a:srgbClr val="6EADB1"/>
      </a:accent3>
      <a:accent4>
        <a:srgbClr val="61B495"/>
      </a:accent4>
      <a:accent5>
        <a:srgbClr val="6BB47B"/>
      </a:accent5>
      <a:accent6>
        <a:srgbClr val="72B461"/>
      </a:accent6>
      <a:hlink>
        <a:srgbClr val="8A8453"/>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2114</Words>
  <Application>Microsoft Office PowerPoint</Application>
  <PresentationFormat>Widescreen</PresentationFormat>
  <Paragraphs>188</Paragraphs>
  <Slides>20</Slides>
  <Notes>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Avenir Next LT Pro</vt:lpstr>
      <vt:lpstr>Calibri</vt:lpstr>
      <vt:lpstr>Candara</vt:lpstr>
      <vt:lpstr>Courier New</vt:lpstr>
      <vt:lpstr>Sitka Heading</vt:lpstr>
      <vt:lpstr>Symbol</vt:lpstr>
      <vt:lpstr>Times New Roman</vt:lpstr>
      <vt:lpstr>Tw Cen MT</vt:lpstr>
      <vt:lpstr>Verdana</vt:lpstr>
      <vt:lpstr>ShapesVTI</vt:lpstr>
      <vt:lpstr>BÁO CÁO ĐỀ TÀI LẬP TRÌNH MẠNG</vt:lpstr>
      <vt:lpstr>NỘI DUNG BÁO CÁO</vt:lpstr>
      <vt:lpstr>BẢNG PHÂN CÔNG CÔNG VIỆC</vt:lpstr>
      <vt:lpstr>MÔ HÌNH HOẠT ĐỘNG</vt:lpstr>
      <vt:lpstr>THƯ VIỆN WINPCAP</vt:lpstr>
      <vt:lpstr>THƯ VIỆN PCAP.NET</vt:lpstr>
      <vt:lpstr>THƯ VIỆN PCAP.NET</vt:lpstr>
      <vt:lpstr>CÀI ĐẶT THƯ VIỆN WINPCAP</vt:lpstr>
      <vt:lpstr>CÀI ĐẶT THƯ VIỆN</vt:lpstr>
      <vt:lpstr>MÔ TẢ CHƯƠNG TRÌNH</vt:lpstr>
      <vt:lpstr>MÔ TẢ CHƯƠNG TRÌNH</vt:lpstr>
      <vt:lpstr>MÔ TẢ CHƯƠNG TRÌNH</vt:lpstr>
      <vt:lpstr>MÔ TẢ CHƯƠNG TRÌNH</vt:lpstr>
      <vt:lpstr>MÔ TẢ CHƯƠNG TRÌNH</vt:lpstr>
      <vt:lpstr>MÔ TẢ CHƯƠNG TRÌNH</vt:lpstr>
      <vt:lpstr>KẾT QUẢ THỰC HIỆN</vt:lpstr>
      <vt:lpstr>KẾT QUẢ THỰC HIỆN</vt:lpstr>
      <vt:lpstr>KẾT QUẢ THỰC HIỆN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LẬP TRÌNH MẠNG</dc:title>
  <dc:creator>Thắng La Quốc</dc:creator>
  <cp:lastModifiedBy>Thắng La Quốc</cp:lastModifiedBy>
  <cp:revision>1</cp:revision>
  <dcterms:created xsi:type="dcterms:W3CDTF">2020-06-12T15:11:07Z</dcterms:created>
  <dcterms:modified xsi:type="dcterms:W3CDTF">2020-06-12T15:23:35Z</dcterms:modified>
</cp:coreProperties>
</file>